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C79EB-D1B3-402D-A33D-A212D060343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1D300E5-838C-4260-9DF7-D123DB2CB577}">
      <dgm:prSet phldrT="[Texto]" phldr="1"/>
      <dgm:spPr>
        <a:solidFill>
          <a:srgbClr val="CCCC00"/>
        </a:solidFill>
      </dgm:spPr>
      <dgm:t>
        <a:bodyPr/>
        <a:lstStyle/>
        <a:p>
          <a:endParaRPr lang="es-ES" dirty="0"/>
        </a:p>
      </dgm:t>
    </dgm:pt>
    <dgm:pt modelId="{439EFE2F-D95A-4023-BDF0-34DFB337019A}" type="parTrans" cxnId="{FEFF5ADF-8ED4-487B-ADD0-DA7BE218B8D1}">
      <dgm:prSet/>
      <dgm:spPr/>
      <dgm:t>
        <a:bodyPr/>
        <a:lstStyle/>
        <a:p>
          <a:endParaRPr lang="es-ES"/>
        </a:p>
      </dgm:t>
    </dgm:pt>
    <dgm:pt modelId="{7611DB9A-973D-44D1-AEDA-3EB9CDEC8F8E}" type="sibTrans" cxnId="{FEFF5ADF-8ED4-487B-ADD0-DA7BE218B8D1}">
      <dgm:prSet/>
      <dgm:spPr/>
      <dgm:t>
        <a:bodyPr/>
        <a:lstStyle/>
        <a:p>
          <a:endParaRPr lang="es-ES"/>
        </a:p>
      </dgm:t>
    </dgm:pt>
    <dgm:pt modelId="{9724F998-CB84-48F3-ACBC-788C889CF24A}">
      <dgm:prSet phldrT="[Texto]" phldr="1"/>
      <dgm:spPr>
        <a:solidFill>
          <a:srgbClr val="99CC00"/>
        </a:solidFill>
      </dgm:spPr>
      <dgm:t>
        <a:bodyPr/>
        <a:lstStyle/>
        <a:p>
          <a:endParaRPr lang="es-ES" dirty="0"/>
        </a:p>
      </dgm:t>
    </dgm:pt>
    <dgm:pt modelId="{AA5621FD-B093-469A-AA22-6B146AD5D677}" type="parTrans" cxnId="{A6BB8E32-EEEE-4C03-A381-8639D72D7455}">
      <dgm:prSet/>
      <dgm:spPr/>
      <dgm:t>
        <a:bodyPr/>
        <a:lstStyle/>
        <a:p>
          <a:endParaRPr lang="es-ES"/>
        </a:p>
      </dgm:t>
    </dgm:pt>
    <dgm:pt modelId="{AA93C978-7A92-487B-9EE9-3D3748463227}" type="sibTrans" cxnId="{A6BB8E32-EEEE-4C03-A381-8639D72D7455}">
      <dgm:prSet/>
      <dgm:spPr/>
      <dgm:t>
        <a:bodyPr/>
        <a:lstStyle/>
        <a:p>
          <a:endParaRPr lang="es-ES"/>
        </a:p>
      </dgm:t>
    </dgm:pt>
    <dgm:pt modelId="{0CF6226E-377E-403C-914F-F2B7F59B3F4F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s-ES" dirty="0"/>
        </a:p>
      </dgm:t>
    </dgm:pt>
    <dgm:pt modelId="{2116389C-3399-4380-9171-207D86A6AE4C}" type="parTrans" cxnId="{441E15B1-B6D9-41C0-9D64-2A2E82DD5DBF}">
      <dgm:prSet/>
      <dgm:spPr/>
      <dgm:t>
        <a:bodyPr/>
        <a:lstStyle/>
        <a:p>
          <a:endParaRPr lang="es-ES"/>
        </a:p>
      </dgm:t>
    </dgm:pt>
    <dgm:pt modelId="{17F1123F-BEFB-4ACA-B6C1-D2DAB884DE1F}" type="sibTrans" cxnId="{441E15B1-B6D9-41C0-9D64-2A2E82DD5DBF}">
      <dgm:prSet/>
      <dgm:spPr/>
      <dgm:t>
        <a:bodyPr/>
        <a:lstStyle/>
        <a:p>
          <a:endParaRPr lang="es-ES"/>
        </a:p>
      </dgm:t>
    </dgm:pt>
    <dgm:pt modelId="{08A6B5BD-3D6E-4EBC-A8FF-75417A98DA3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s-ES" dirty="0"/>
        </a:p>
      </dgm:t>
    </dgm:pt>
    <dgm:pt modelId="{C4C20C87-886E-4AF9-9975-B42564D1B1C5}" type="parTrans" cxnId="{EEC27967-5408-42F2-90BB-34DB73250B90}">
      <dgm:prSet/>
      <dgm:spPr/>
      <dgm:t>
        <a:bodyPr/>
        <a:lstStyle/>
        <a:p>
          <a:endParaRPr lang="es-ES"/>
        </a:p>
      </dgm:t>
    </dgm:pt>
    <dgm:pt modelId="{1BBC43A9-33F8-4F7A-B9A1-0D958B5E3EFB}" type="sibTrans" cxnId="{EEC27967-5408-42F2-90BB-34DB73250B90}">
      <dgm:prSet/>
      <dgm:spPr/>
      <dgm:t>
        <a:bodyPr/>
        <a:lstStyle/>
        <a:p>
          <a:endParaRPr lang="es-ES"/>
        </a:p>
      </dgm:t>
    </dgm:pt>
    <dgm:pt modelId="{F90F5216-9127-49BF-968A-D6A538185AED}">
      <dgm:prSet/>
      <dgm:spPr>
        <a:solidFill>
          <a:srgbClr val="009900"/>
        </a:solidFill>
      </dgm:spPr>
      <dgm:t>
        <a:bodyPr/>
        <a:lstStyle/>
        <a:p>
          <a:endParaRPr lang="es-ES" dirty="0"/>
        </a:p>
      </dgm:t>
    </dgm:pt>
    <dgm:pt modelId="{AB1502C0-E245-47A6-B5E2-FE56BECEBD55}" type="parTrans" cxnId="{6B90EAC4-7B1F-401F-BD54-5C3326F39850}">
      <dgm:prSet/>
      <dgm:spPr/>
      <dgm:t>
        <a:bodyPr/>
        <a:lstStyle/>
        <a:p>
          <a:endParaRPr lang="es-ES"/>
        </a:p>
      </dgm:t>
    </dgm:pt>
    <dgm:pt modelId="{7296C5B3-8EF8-4BD2-9FBA-8F7E9970B04F}" type="sibTrans" cxnId="{6B90EAC4-7B1F-401F-BD54-5C3326F39850}">
      <dgm:prSet/>
      <dgm:spPr/>
      <dgm:t>
        <a:bodyPr/>
        <a:lstStyle/>
        <a:p>
          <a:endParaRPr lang="es-ES"/>
        </a:p>
      </dgm:t>
    </dgm:pt>
    <dgm:pt modelId="{AFCF0687-3C44-4B4F-8039-D99ADF38FDA3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ES" dirty="0"/>
        </a:p>
      </dgm:t>
    </dgm:pt>
    <dgm:pt modelId="{5DD74EBD-C643-4B19-8319-47A2D7F262F6}" type="parTrans" cxnId="{5CD5D5A5-6C33-4D9D-A997-949F33FF0493}">
      <dgm:prSet/>
      <dgm:spPr/>
      <dgm:t>
        <a:bodyPr/>
        <a:lstStyle/>
        <a:p>
          <a:endParaRPr lang="es-ES"/>
        </a:p>
      </dgm:t>
    </dgm:pt>
    <dgm:pt modelId="{EFA74AAA-EB09-4625-8C79-F682462B2980}" type="sibTrans" cxnId="{5CD5D5A5-6C33-4D9D-A997-949F33FF0493}">
      <dgm:prSet/>
      <dgm:spPr/>
      <dgm:t>
        <a:bodyPr/>
        <a:lstStyle/>
        <a:p>
          <a:endParaRPr lang="es-ES"/>
        </a:p>
      </dgm:t>
    </dgm:pt>
    <dgm:pt modelId="{F13718D2-6115-46F9-85CC-2892CF1E0E57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s-ES" dirty="0"/>
        </a:p>
      </dgm:t>
    </dgm:pt>
    <dgm:pt modelId="{FB7D04AC-FC17-42FF-85BD-34B82E359C2B}" type="parTrans" cxnId="{A9B97BF5-10B6-462D-9242-CFD7AE956BE9}">
      <dgm:prSet/>
      <dgm:spPr/>
      <dgm:t>
        <a:bodyPr/>
        <a:lstStyle/>
        <a:p>
          <a:endParaRPr lang="es-ES"/>
        </a:p>
      </dgm:t>
    </dgm:pt>
    <dgm:pt modelId="{FBEA60B3-2D60-41A3-99C3-423BD5164A3D}" type="sibTrans" cxnId="{A9B97BF5-10B6-462D-9242-CFD7AE956BE9}">
      <dgm:prSet/>
      <dgm:spPr/>
      <dgm:t>
        <a:bodyPr/>
        <a:lstStyle/>
        <a:p>
          <a:endParaRPr lang="es-ES"/>
        </a:p>
      </dgm:t>
    </dgm:pt>
    <dgm:pt modelId="{3549DB46-748D-4E9D-9BFD-C7D2CE91E13A}">
      <dgm:prSet/>
      <dgm:spPr/>
      <dgm:t>
        <a:bodyPr/>
        <a:lstStyle/>
        <a:p>
          <a:endParaRPr lang="es-ES" dirty="0"/>
        </a:p>
      </dgm:t>
    </dgm:pt>
    <dgm:pt modelId="{963B22F2-0FD7-4A44-AC37-AECCAF690C40}" type="parTrans" cxnId="{B05F5E55-7505-4E4D-980F-9B840D8D2F59}">
      <dgm:prSet/>
      <dgm:spPr/>
      <dgm:t>
        <a:bodyPr/>
        <a:lstStyle/>
        <a:p>
          <a:endParaRPr lang="es-ES"/>
        </a:p>
      </dgm:t>
    </dgm:pt>
    <dgm:pt modelId="{7C7EB866-72E5-4E5E-8109-749907EB4428}" type="sibTrans" cxnId="{B05F5E55-7505-4E4D-980F-9B840D8D2F59}">
      <dgm:prSet/>
      <dgm:spPr/>
      <dgm:t>
        <a:bodyPr/>
        <a:lstStyle/>
        <a:p>
          <a:endParaRPr lang="es-ES"/>
        </a:p>
      </dgm:t>
    </dgm:pt>
    <dgm:pt modelId="{369D06CF-5F01-40EE-9F45-993D6C786C50}" type="pres">
      <dgm:prSet presAssocID="{61CC79EB-D1B3-402D-A33D-A212D060343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1685D8-F1C4-494F-AA6B-6AF4221CBD42}" type="pres">
      <dgm:prSet presAssocID="{61CC79EB-D1B3-402D-A33D-A212D060343D}" presName="wedge1" presStyleLbl="node1" presStyleIdx="0" presStyleCnt="7"/>
      <dgm:spPr/>
      <dgm:t>
        <a:bodyPr/>
        <a:lstStyle/>
        <a:p>
          <a:endParaRPr lang="es-ES"/>
        </a:p>
      </dgm:t>
    </dgm:pt>
    <dgm:pt modelId="{6F6DE97A-DADA-40C6-A4D8-6F3B569F4EAB}" type="pres">
      <dgm:prSet presAssocID="{61CC79EB-D1B3-402D-A33D-A212D060343D}" presName="dummy1a" presStyleCnt="0"/>
      <dgm:spPr/>
    </dgm:pt>
    <dgm:pt modelId="{9431ED3B-D338-46FC-8B8D-39C3E6EB38D7}" type="pres">
      <dgm:prSet presAssocID="{61CC79EB-D1B3-402D-A33D-A212D060343D}" presName="dummy1b" presStyleCnt="0"/>
      <dgm:spPr/>
    </dgm:pt>
    <dgm:pt modelId="{A02ACF56-C0D6-4DB7-A3ED-63A06EAFEF60}" type="pres">
      <dgm:prSet presAssocID="{61CC79EB-D1B3-402D-A33D-A212D060343D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2A2EC6-0513-498D-8A1E-3EC5FBD3E547}" type="pres">
      <dgm:prSet presAssocID="{61CC79EB-D1B3-402D-A33D-A212D060343D}" presName="wedge2" presStyleLbl="node1" presStyleIdx="1" presStyleCnt="7"/>
      <dgm:spPr/>
      <dgm:t>
        <a:bodyPr/>
        <a:lstStyle/>
        <a:p>
          <a:endParaRPr lang="es-ES"/>
        </a:p>
      </dgm:t>
    </dgm:pt>
    <dgm:pt modelId="{F8090430-8288-4DA4-AD1D-5061123C617F}" type="pres">
      <dgm:prSet presAssocID="{61CC79EB-D1B3-402D-A33D-A212D060343D}" presName="dummy2a" presStyleCnt="0"/>
      <dgm:spPr/>
    </dgm:pt>
    <dgm:pt modelId="{ECDBFB22-1000-40F4-AC73-79B0639A522A}" type="pres">
      <dgm:prSet presAssocID="{61CC79EB-D1B3-402D-A33D-A212D060343D}" presName="dummy2b" presStyleCnt="0"/>
      <dgm:spPr/>
    </dgm:pt>
    <dgm:pt modelId="{B7B3D3E6-117F-4FDA-AC94-AABC1F5E41DF}" type="pres">
      <dgm:prSet presAssocID="{61CC79EB-D1B3-402D-A33D-A212D060343D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A3D9DF-881D-4015-9F1D-2D04AFAE8C52}" type="pres">
      <dgm:prSet presAssocID="{61CC79EB-D1B3-402D-A33D-A212D060343D}" presName="wedge3" presStyleLbl="node1" presStyleIdx="2" presStyleCnt="7"/>
      <dgm:spPr/>
      <dgm:t>
        <a:bodyPr/>
        <a:lstStyle/>
        <a:p>
          <a:endParaRPr lang="es-ES"/>
        </a:p>
      </dgm:t>
    </dgm:pt>
    <dgm:pt modelId="{80AB855A-80B2-4D8B-9E16-FB617FC07517}" type="pres">
      <dgm:prSet presAssocID="{61CC79EB-D1B3-402D-A33D-A212D060343D}" presName="dummy3a" presStyleCnt="0"/>
      <dgm:spPr/>
    </dgm:pt>
    <dgm:pt modelId="{021C3918-2306-4D50-92D7-EF190A304A39}" type="pres">
      <dgm:prSet presAssocID="{61CC79EB-D1B3-402D-A33D-A212D060343D}" presName="dummy3b" presStyleCnt="0"/>
      <dgm:spPr/>
    </dgm:pt>
    <dgm:pt modelId="{5109980B-5F50-4C8B-9264-7F13A9538512}" type="pres">
      <dgm:prSet presAssocID="{61CC79EB-D1B3-402D-A33D-A212D060343D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9B11BE-EA74-4DA3-8AA0-857EA57110E1}" type="pres">
      <dgm:prSet presAssocID="{61CC79EB-D1B3-402D-A33D-A212D060343D}" presName="wedge4" presStyleLbl="node1" presStyleIdx="3" presStyleCnt="7"/>
      <dgm:spPr/>
      <dgm:t>
        <a:bodyPr/>
        <a:lstStyle/>
        <a:p>
          <a:endParaRPr lang="es-ES"/>
        </a:p>
      </dgm:t>
    </dgm:pt>
    <dgm:pt modelId="{35217E74-F5F5-4CF8-9AD8-E256153121C4}" type="pres">
      <dgm:prSet presAssocID="{61CC79EB-D1B3-402D-A33D-A212D060343D}" presName="dummy4a" presStyleCnt="0"/>
      <dgm:spPr/>
    </dgm:pt>
    <dgm:pt modelId="{D43E10FF-7C8F-4A00-B8C2-18363E044DED}" type="pres">
      <dgm:prSet presAssocID="{61CC79EB-D1B3-402D-A33D-A212D060343D}" presName="dummy4b" presStyleCnt="0"/>
      <dgm:spPr/>
    </dgm:pt>
    <dgm:pt modelId="{56A27C53-6F19-4FA6-B68B-5742840FE57F}" type="pres">
      <dgm:prSet presAssocID="{61CC79EB-D1B3-402D-A33D-A212D060343D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21E4AC-9A0A-4B3F-83A1-B9C5FD5BA4FF}" type="pres">
      <dgm:prSet presAssocID="{61CC79EB-D1B3-402D-A33D-A212D060343D}" presName="wedge5" presStyleLbl="node1" presStyleIdx="4" presStyleCnt="7"/>
      <dgm:spPr/>
      <dgm:t>
        <a:bodyPr/>
        <a:lstStyle/>
        <a:p>
          <a:endParaRPr lang="es-ES"/>
        </a:p>
      </dgm:t>
    </dgm:pt>
    <dgm:pt modelId="{304A71D4-CA77-46C4-84BF-355479D16C23}" type="pres">
      <dgm:prSet presAssocID="{61CC79EB-D1B3-402D-A33D-A212D060343D}" presName="dummy5a" presStyleCnt="0"/>
      <dgm:spPr/>
    </dgm:pt>
    <dgm:pt modelId="{9000EB56-259D-444D-8845-CE5923ED0FB7}" type="pres">
      <dgm:prSet presAssocID="{61CC79EB-D1B3-402D-A33D-A212D060343D}" presName="dummy5b" presStyleCnt="0"/>
      <dgm:spPr/>
    </dgm:pt>
    <dgm:pt modelId="{BB7E953D-EB78-4EA5-8CDF-90B75C87827B}" type="pres">
      <dgm:prSet presAssocID="{61CC79EB-D1B3-402D-A33D-A212D060343D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D1232C-A500-400D-A1FF-619F3D9ADB1F}" type="pres">
      <dgm:prSet presAssocID="{61CC79EB-D1B3-402D-A33D-A212D060343D}" presName="wedge6" presStyleLbl="node1" presStyleIdx="5" presStyleCnt="7"/>
      <dgm:spPr/>
      <dgm:t>
        <a:bodyPr/>
        <a:lstStyle/>
        <a:p>
          <a:endParaRPr lang="es-ES"/>
        </a:p>
      </dgm:t>
    </dgm:pt>
    <dgm:pt modelId="{4AD9794D-30E3-46D9-99AA-916B50B244E0}" type="pres">
      <dgm:prSet presAssocID="{61CC79EB-D1B3-402D-A33D-A212D060343D}" presName="dummy6a" presStyleCnt="0"/>
      <dgm:spPr/>
    </dgm:pt>
    <dgm:pt modelId="{D584BD2F-D859-458B-8F55-5B4E9C664654}" type="pres">
      <dgm:prSet presAssocID="{61CC79EB-D1B3-402D-A33D-A212D060343D}" presName="dummy6b" presStyleCnt="0"/>
      <dgm:spPr/>
    </dgm:pt>
    <dgm:pt modelId="{8B878B97-2C2E-4C8F-9EFE-21E420668294}" type="pres">
      <dgm:prSet presAssocID="{61CC79EB-D1B3-402D-A33D-A212D060343D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6AFA85-E12B-437D-912A-032766371293}" type="pres">
      <dgm:prSet presAssocID="{61CC79EB-D1B3-402D-A33D-A212D060343D}" presName="wedge7" presStyleLbl="node1" presStyleIdx="6" presStyleCnt="7"/>
      <dgm:spPr/>
      <dgm:t>
        <a:bodyPr/>
        <a:lstStyle/>
        <a:p>
          <a:endParaRPr lang="es-ES"/>
        </a:p>
      </dgm:t>
    </dgm:pt>
    <dgm:pt modelId="{A3C03C0B-7D8A-4ECB-BB67-40CA9AF69232}" type="pres">
      <dgm:prSet presAssocID="{61CC79EB-D1B3-402D-A33D-A212D060343D}" presName="dummy7a" presStyleCnt="0"/>
      <dgm:spPr/>
    </dgm:pt>
    <dgm:pt modelId="{0DFE0263-1C55-4508-95B4-3BE3D836D93F}" type="pres">
      <dgm:prSet presAssocID="{61CC79EB-D1B3-402D-A33D-A212D060343D}" presName="dummy7b" presStyleCnt="0"/>
      <dgm:spPr/>
    </dgm:pt>
    <dgm:pt modelId="{8DB14531-BE14-4345-B5D8-93773211CF1E}" type="pres">
      <dgm:prSet presAssocID="{61CC79EB-D1B3-402D-A33D-A212D060343D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910C36-8102-4EC0-B427-CDDDAF557E08}" type="pres">
      <dgm:prSet presAssocID="{7296C5B3-8EF8-4BD2-9FBA-8F7E9970B04F}" presName="arrowWedge1" presStyleLbl="fgSibTrans2D1" presStyleIdx="0" presStyleCnt="7"/>
      <dgm:spPr/>
    </dgm:pt>
    <dgm:pt modelId="{CA127B07-45FA-48BD-92A4-4B6C01E43A4A}" type="pres">
      <dgm:prSet presAssocID="{FBEA60B3-2D60-41A3-99C3-423BD5164A3D}" presName="arrowWedge2" presStyleLbl="fgSibTrans2D1" presStyleIdx="1" presStyleCnt="7"/>
      <dgm:spPr/>
    </dgm:pt>
    <dgm:pt modelId="{1E6B47A9-4F21-4A7E-B4C7-515C835B47D1}" type="pres">
      <dgm:prSet presAssocID="{EFA74AAA-EB09-4625-8C79-F682462B2980}" presName="arrowWedge3" presStyleLbl="fgSibTrans2D1" presStyleIdx="2" presStyleCnt="7"/>
      <dgm:spPr/>
    </dgm:pt>
    <dgm:pt modelId="{5445264D-1536-49EE-943E-EC26D488D78A}" type="pres">
      <dgm:prSet presAssocID="{7611DB9A-973D-44D1-AEDA-3EB9CDEC8F8E}" presName="arrowWedge4" presStyleLbl="fgSibTrans2D1" presStyleIdx="3" presStyleCnt="7"/>
      <dgm:spPr/>
    </dgm:pt>
    <dgm:pt modelId="{82431375-0C13-4F95-A0AE-90F4827FD993}" type="pres">
      <dgm:prSet presAssocID="{AA93C978-7A92-487B-9EE9-3D3748463227}" presName="arrowWedge5" presStyleLbl="fgSibTrans2D1" presStyleIdx="4" presStyleCnt="7"/>
      <dgm:spPr/>
    </dgm:pt>
    <dgm:pt modelId="{D20A0AE6-B204-4485-BCD2-1E5817C0B6B4}" type="pres">
      <dgm:prSet presAssocID="{1BBC43A9-33F8-4F7A-B9A1-0D958B5E3EFB}" presName="arrowWedge6" presStyleLbl="fgSibTrans2D1" presStyleIdx="5" presStyleCnt="7"/>
      <dgm:spPr/>
    </dgm:pt>
    <dgm:pt modelId="{B3089880-D9D5-4471-9936-A95A033ACDE1}" type="pres">
      <dgm:prSet presAssocID="{17F1123F-BEFB-4ACA-B6C1-D2DAB884DE1F}" presName="arrowWedge7" presStyleLbl="fgSibTrans2D1" presStyleIdx="6" presStyleCnt="7"/>
      <dgm:spPr/>
    </dgm:pt>
  </dgm:ptLst>
  <dgm:cxnLst>
    <dgm:cxn modelId="{AF54CC62-CA6C-4712-BB3B-1E29F67D5898}" type="presOf" srcId="{0CF6226E-377E-403C-914F-F2B7F59B3F4F}" destId="{A76AFA85-E12B-437D-912A-032766371293}" srcOrd="0" destOrd="0" presId="urn:microsoft.com/office/officeart/2005/8/layout/cycle8"/>
    <dgm:cxn modelId="{45AAF3FD-FAAD-4FFB-B481-6179CD28EB08}" type="presOf" srcId="{F90F5216-9127-49BF-968A-D6A538185AED}" destId="{BC1685D8-F1C4-494F-AA6B-6AF4221CBD42}" srcOrd="0" destOrd="0" presId="urn:microsoft.com/office/officeart/2005/8/layout/cycle8"/>
    <dgm:cxn modelId="{C0372C90-CC03-4C4A-B851-31420BD357B2}" type="presOf" srcId="{9724F998-CB84-48F3-ACBC-788C889CF24A}" destId="{BB7E953D-EB78-4EA5-8CDF-90B75C87827B}" srcOrd="1" destOrd="0" presId="urn:microsoft.com/office/officeart/2005/8/layout/cycle8"/>
    <dgm:cxn modelId="{EEC27967-5408-42F2-90BB-34DB73250B90}" srcId="{61CC79EB-D1B3-402D-A33D-A212D060343D}" destId="{08A6B5BD-3D6E-4EBC-A8FF-75417A98DA3A}" srcOrd="5" destOrd="0" parTransId="{C4C20C87-886E-4AF9-9975-B42564D1B1C5}" sibTransId="{1BBC43A9-33F8-4F7A-B9A1-0D958B5E3EFB}"/>
    <dgm:cxn modelId="{2326D5D5-A427-4056-B33A-3C7056C72139}" type="presOf" srcId="{31D300E5-838C-4260-9DF7-D123DB2CB577}" destId="{56A27C53-6F19-4FA6-B68B-5742840FE57F}" srcOrd="1" destOrd="0" presId="urn:microsoft.com/office/officeart/2005/8/layout/cycle8"/>
    <dgm:cxn modelId="{1B786E16-7490-4CFA-9BC3-3EAC6F6F4BE8}" type="presOf" srcId="{AFCF0687-3C44-4B4F-8039-D99ADF38FDA3}" destId="{9AA3D9DF-881D-4015-9F1D-2D04AFAE8C52}" srcOrd="0" destOrd="0" presId="urn:microsoft.com/office/officeart/2005/8/layout/cycle8"/>
    <dgm:cxn modelId="{A6BB8E32-EEEE-4C03-A381-8639D72D7455}" srcId="{61CC79EB-D1B3-402D-A33D-A212D060343D}" destId="{9724F998-CB84-48F3-ACBC-788C889CF24A}" srcOrd="4" destOrd="0" parTransId="{AA5621FD-B093-469A-AA22-6B146AD5D677}" sibTransId="{AA93C978-7A92-487B-9EE9-3D3748463227}"/>
    <dgm:cxn modelId="{4729588E-9584-4E02-8B92-EF3057B4B83F}" type="presOf" srcId="{AFCF0687-3C44-4B4F-8039-D99ADF38FDA3}" destId="{5109980B-5F50-4C8B-9264-7F13A9538512}" srcOrd="1" destOrd="0" presId="urn:microsoft.com/office/officeart/2005/8/layout/cycle8"/>
    <dgm:cxn modelId="{A9B97BF5-10B6-462D-9242-CFD7AE956BE9}" srcId="{61CC79EB-D1B3-402D-A33D-A212D060343D}" destId="{F13718D2-6115-46F9-85CC-2892CF1E0E57}" srcOrd="1" destOrd="0" parTransId="{FB7D04AC-FC17-42FF-85BD-34B82E359C2B}" sibTransId="{FBEA60B3-2D60-41A3-99C3-423BD5164A3D}"/>
    <dgm:cxn modelId="{AEDBE2A3-2300-48EA-B831-CAEBA2A26F0B}" type="presOf" srcId="{61CC79EB-D1B3-402D-A33D-A212D060343D}" destId="{369D06CF-5F01-40EE-9F45-993D6C786C50}" srcOrd="0" destOrd="0" presId="urn:microsoft.com/office/officeart/2005/8/layout/cycle8"/>
    <dgm:cxn modelId="{6B90EAC4-7B1F-401F-BD54-5C3326F39850}" srcId="{61CC79EB-D1B3-402D-A33D-A212D060343D}" destId="{F90F5216-9127-49BF-968A-D6A538185AED}" srcOrd="0" destOrd="0" parTransId="{AB1502C0-E245-47A6-B5E2-FE56BECEBD55}" sibTransId="{7296C5B3-8EF8-4BD2-9FBA-8F7E9970B04F}"/>
    <dgm:cxn modelId="{0A891135-E3E4-41AE-A6AA-74FD667096BC}" type="presOf" srcId="{F13718D2-6115-46F9-85CC-2892CF1E0E57}" destId="{B7B3D3E6-117F-4FDA-AC94-AABC1F5E41DF}" srcOrd="1" destOrd="0" presId="urn:microsoft.com/office/officeart/2005/8/layout/cycle8"/>
    <dgm:cxn modelId="{6EFA76FC-6E09-4DE4-9675-929F6DBB853F}" type="presOf" srcId="{9724F998-CB84-48F3-ACBC-788C889CF24A}" destId="{0321E4AC-9A0A-4B3F-83A1-B9C5FD5BA4FF}" srcOrd="0" destOrd="0" presId="urn:microsoft.com/office/officeart/2005/8/layout/cycle8"/>
    <dgm:cxn modelId="{11213BD6-1A06-45F9-8E2F-DCE2A432B229}" type="presOf" srcId="{F13718D2-6115-46F9-85CC-2892CF1E0E57}" destId="{722A2EC6-0513-498D-8A1E-3EC5FBD3E547}" srcOrd="0" destOrd="0" presId="urn:microsoft.com/office/officeart/2005/8/layout/cycle8"/>
    <dgm:cxn modelId="{DDE003DB-19C1-4E6C-8F12-8C15472338F3}" type="presOf" srcId="{0CF6226E-377E-403C-914F-F2B7F59B3F4F}" destId="{8DB14531-BE14-4345-B5D8-93773211CF1E}" srcOrd="1" destOrd="0" presId="urn:microsoft.com/office/officeart/2005/8/layout/cycle8"/>
    <dgm:cxn modelId="{5CD5D5A5-6C33-4D9D-A997-949F33FF0493}" srcId="{61CC79EB-D1B3-402D-A33D-A212D060343D}" destId="{AFCF0687-3C44-4B4F-8039-D99ADF38FDA3}" srcOrd="2" destOrd="0" parTransId="{5DD74EBD-C643-4B19-8319-47A2D7F262F6}" sibTransId="{EFA74AAA-EB09-4625-8C79-F682462B2980}"/>
    <dgm:cxn modelId="{B78A0148-5BE2-4721-9C9B-C4AFFD5D2476}" type="presOf" srcId="{F90F5216-9127-49BF-968A-D6A538185AED}" destId="{A02ACF56-C0D6-4DB7-A3ED-63A06EAFEF60}" srcOrd="1" destOrd="0" presId="urn:microsoft.com/office/officeart/2005/8/layout/cycle8"/>
    <dgm:cxn modelId="{62CE45D4-A062-4F2B-80FB-49E6BE345827}" type="presOf" srcId="{31D300E5-838C-4260-9DF7-D123DB2CB577}" destId="{639B11BE-EA74-4DA3-8AA0-857EA57110E1}" srcOrd="0" destOrd="0" presId="urn:microsoft.com/office/officeart/2005/8/layout/cycle8"/>
    <dgm:cxn modelId="{B05F5E55-7505-4E4D-980F-9B840D8D2F59}" srcId="{61CC79EB-D1B3-402D-A33D-A212D060343D}" destId="{3549DB46-748D-4E9D-9BFD-C7D2CE91E13A}" srcOrd="7" destOrd="0" parTransId="{963B22F2-0FD7-4A44-AC37-AECCAF690C40}" sibTransId="{7C7EB866-72E5-4E5E-8109-749907EB4428}"/>
    <dgm:cxn modelId="{FEFF5ADF-8ED4-487B-ADD0-DA7BE218B8D1}" srcId="{61CC79EB-D1B3-402D-A33D-A212D060343D}" destId="{31D300E5-838C-4260-9DF7-D123DB2CB577}" srcOrd="3" destOrd="0" parTransId="{439EFE2F-D95A-4023-BDF0-34DFB337019A}" sibTransId="{7611DB9A-973D-44D1-AEDA-3EB9CDEC8F8E}"/>
    <dgm:cxn modelId="{441E15B1-B6D9-41C0-9D64-2A2E82DD5DBF}" srcId="{61CC79EB-D1B3-402D-A33D-A212D060343D}" destId="{0CF6226E-377E-403C-914F-F2B7F59B3F4F}" srcOrd="6" destOrd="0" parTransId="{2116389C-3399-4380-9171-207D86A6AE4C}" sibTransId="{17F1123F-BEFB-4ACA-B6C1-D2DAB884DE1F}"/>
    <dgm:cxn modelId="{AD6F90AF-6BDD-41EC-9904-F0F1260AD5BB}" type="presOf" srcId="{08A6B5BD-3D6E-4EBC-A8FF-75417A98DA3A}" destId="{B2D1232C-A500-400D-A1FF-619F3D9ADB1F}" srcOrd="0" destOrd="0" presId="urn:microsoft.com/office/officeart/2005/8/layout/cycle8"/>
    <dgm:cxn modelId="{EB868BEB-8EB2-4385-8F75-4AD2EB3A6D7A}" type="presOf" srcId="{08A6B5BD-3D6E-4EBC-A8FF-75417A98DA3A}" destId="{8B878B97-2C2E-4C8F-9EFE-21E420668294}" srcOrd="1" destOrd="0" presId="urn:microsoft.com/office/officeart/2005/8/layout/cycle8"/>
    <dgm:cxn modelId="{42CECA0E-FBCE-4C52-97DB-091784544C03}" type="presParOf" srcId="{369D06CF-5F01-40EE-9F45-993D6C786C50}" destId="{BC1685D8-F1C4-494F-AA6B-6AF4221CBD42}" srcOrd="0" destOrd="0" presId="urn:microsoft.com/office/officeart/2005/8/layout/cycle8"/>
    <dgm:cxn modelId="{A174D0BA-CB57-4987-8BCE-18220EE32AB8}" type="presParOf" srcId="{369D06CF-5F01-40EE-9F45-993D6C786C50}" destId="{6F6DE97A-DADA-40C6-A4D8-6F3B569F4EAB}" srcOrd="1" destOrd="0" presId="urn:microsoft.com/office/officeart/2005/8/layout/cycle8"/>
    <dgm:cxn modelId="{6E01D77D-D692-426D-9AAA-41800AB37928}" type="presParOf" srcId="{369D06CF-5F01-40EE-9F45-993D6C786C50}" destId="{9431ED3B-D338-46FC-8B8D-39C3E6EB38D7}" srcOrd="2" destOrd="0" presId="urn:microsoft.com/office/officeart/2005/8/layout/cycle8"/>
    <dgm:cxn modelId="{C5254F36-4A2F-4ECE-B123-DB2A0F54C0AF}" type="presParOf" srcId="{369D06CF-5F01-40EE-9F45-993D6C786C50}" destId="{A02ACF56-C0D6-4DB7-A3ED-63A06EAFEF60}" srcOrd="3" destOrd="0" presId="urn:microsoft.com/office/officeart/2005/8/layout/cycle8"/>
    <dgm:cxn modelId="{31C0A881-7FC2-4E6B-8F38-1B668B981046}" type="presParOf" srcId="{369D06CF-5F01-40EE-9F45-993D6C786C50}" destId="{722A2EC6-0513-498D-8A1E-3EC5FBD3E547}" srcOrd="4" destOrd="0" presId="urn:microsoft.com/office/officeart/2005/8/layout/cycle8"/>
    <dgm:cxn modelId="{828EAF56-F12D-46AB-A904-BBF8C440FF59}" type="presParOf" srcId="{369D06CF-5F01-40EE-9F45-993D6C786C50}" destId="{F8090430-8288-4DA4-AD1D-5061123C617F}" srcOrd="5" destOrd="0" presId="urn:microsoft.com/office/officeart/2005/8/layout/cycle8"/>
    <dgm:cxn modelId="{49C25B34-DC59-4D15-9ADB-CA5AC3F657C1}" type="presParOf" srcId="{369D06CF-5F01-40EE-9F45-993D6C786C50}" destId="{ECDBFB22-1000-40F4-AC73-79B0639A522A}" srcOrd="6" destOrd="0" presId="urn:microsoft.com/office/officeart/2005/8/layout/cycle8"/>
    <dgm:cxn modelId="{7D69B139-F15F-4F6A-BA86-10DA7AF5AC05}" type="presParOf" srcId="{369D06CF-5F01-40EE-9F45-993D6C786C50}" destId="{B7B3D3E6-117F-4FDA-AC94-AABC1F5E41DF}" srcOrd="7" destOrd="0" presId="urn:microsoft.com/office/officeart/2005/8/layout/cycle8"/>
    <dgm:cxn modelId="{CA60A233-FA6C-41F6-8A0F-2C7108A7347D}" type="presParOf" srcId="{369D06CF-5F01-40EE-9F45-993D6C786C50}" destId="{9AA3D9DF-881D-4015-9F1D-2D04AFAE8C52}" srcOrd="8" destOrd="0" presId="urn:microsoft.com/office/officeart/2005/8/layout/cycle8"/>
    <dgm:cxn modelId="{A3A415D9-2240-4300-B230-657EB71A101B}" type="presParOf" srcId="{369D06CF-5F01-40EE-9F45-993D6C786C50}" destId="{80AB855A-80B2-4D8B-9E16-FB617FC07517}" srcOrd="9" destOrd="0" presId="urn:microsoft.com/office/officeart/2005/8/layout/cycle8"/>
    <dgm:cxn modelId="{ECFD51EC-06C1-4DA1-96BD-DEE293C20AA3}" type="presParOf" srcId="{369D06CF-5F01-40EE-9F45-993D6C786C50}" destId="{021C3918-2306-4D50-92D7-EF190A304A39}" srcOrd="10" destOrd="0" presId="urn:microsoft.com/office/officeart/2005/8/layout/cycle8"/>
    <dgm:cxn modelId="{BD275134-91B7-4B1B-AC4C-E92190191A57}" type="presParOf" srcId="{369D06CF-5F01-40EE-9F45-993D6C786C50}" destId="{5109980B-5F50-4C8B-9264-7F13A9538512}" srcOrd="11" destOrd="0" presId="urn:microsoft.com/office/officeart/2005/8/layout/cycle8"/>
    <dgm:cxn modelId="{A43A0C5B-7AE1-48BB-B221-CCB98C7955BB}" type="presParOf" srcId="{369D06CF-5F01-40EE-9F45-993D6C786C50}" destId="{639B11BE-EA74-4DA3-8AA0-857EA57110E1}" srcOrd="12" destOrd="0" presId="urn:microsoft.com/office/officeart/2005/8/layout/cycle8"/>
    <dgm:cxn modelId="{71205620-C685-421D-943F-819417F1A2D2}" type="presParOf" srcId="{369D06CF-5F01-40EE-9F45-993D6C786C50}" destId="{35217E74-F5F5-4CF8-9AD8-E256153121C4}" srcOrd="13" destOrd="0" presId="urn:microsoft.com/office/officeart/2005/8/layout/cycle8"/>
    <dgm:cxn modelId="{F9241C82-F640-4A44-9604-5B476001014C}" type="presParOf" srcId="{369D06CF-5F01-40EE-9F45-993D6C786C50}" destId="{D43E10FF-7C8F-4A00-B8C2-18363E044DED}" srcOrd="14" destOrd="0" presId="urn:microsoft.com/office/officeart/2005/8/layout/cycle8"/>
    <dgm:cxn modelId="{E3CE582E-5977-4AA9-827B-A08400101996}" type="presParOf" srcId="{369D06CF-5F01-40EE-9F45-993D6C786C50}" destId="{56A27C53-6F19-4FA6-B68B-5742840FE57F}" srcOrd="15" destOrd="0" presId="urn:microsoft.com/office/officeart/2005/8/layout/cycle8"/>
    <dgm:cxn modelId="{F4DF25F8-36A5-4693-B4B7-656157F7F86F}" type="presParOf" srcId="{369D06CF-5F01-40EE-9F45-993D6C786C50}" destId="{0321E4AC-9A0A-4B3F-83A1-B9C5FD5BA4FF}" srcOrd="16" destOrd="0" presId="urn:microsoft.com/office/officeart/2005/8/layout/cycle8"/>
    <dgm:cxn modelId="{2C5FB3AF-7A55-4DC2-8733-81ADC2AD7E03}" type="presParOf" srcId="{369D06CF-5F01-40EE-9F45-993D6C786C50}" destId="{304A71D4-CA77-46C4-84BF-355479D16C23}" srcOrd="17" destOrd="0" presId="urn:microsoft.com/office/officeart/2005/8/layout/cycle8"/>
    <dgm:cxn modelId="{1C4C7F72-8441-47A7-9785-5C34DD9B9688}" type="presParOf" srcId="{369D06CF-5F01-40EE-9F45-993D6C786C50}" destId="{9000EB56-259D-444D-8845-CE5923ED0FB7}" srcOrd="18" destOrd="0" presId="urn:microsoft.com/office/officeart/2005/8/layout/cycle8"/>
    <dgm:cxn modelId="{49BC8737-947B-40D4-8EA0-87A72652DE7B}" type="presParOf" srcId="{369D06CF-5F01-40EE-9F45-993D6C786C50}" destId="{BB7E953D-EB78-4EA5-8CDF-90B75C87827B}" srcOrd="19" destOrd="0" presId="urn:microsoft.com/office/officeart/2005/8/layout/cycle8"/>
    <dgm:cxn modelId="{CB461AEE-57FC-45A7-9DA6-EC6EB7528B9A}" type="presParOf" srcId="{369D06CF-5F01-40EE-9F45-993D6C786C50}" destId="{B2D1232C-A500-400D-A1FF-619F3D9ADB1F}" srcOrd="20" destOrd="0" presId="urn:microsoft.com/office/officeart/2005/8/layout/cycle8"/>
    <dgm:cxn modelId="{C090C781-E8E4-4CE9-B295-B9FDF45503EC}" type="presParOf" srcId="{369D06CF-5F01-40EE-9F45-993D6C786C50}" destId="{4AD9794D-30E3-46D9-99AA-916B50B244E0}" srcOrd="21" destOrd="0" presId="urn:microsoft.com/office/officeart/2005/8/layout/cycle8"/>
    <dgm:cxn modelId="{E347B9EF-AF72-48E9-805B-88731350A86B}" type="presParOf" srcId="{369D06CF-5F01-40EE-9F45-993D6C786C50}" destId="{D584BD2F-D859-458B-8F55-5B4E9C664654}" srcOrd="22" destOrd="0" presId="urn:microsoft.com/office/officeart/2005/8/layout/cycle8"/>
    <dgm:cxn modelId="{F0D3669F-DEB4-40E7-A321-306DF4A5948A}" type="presParOf" srcId="{369D06CF-5F01-40EE-9F45-993D6C786C50}" destId="{8B878B97-2C2E-4C8F-9EFE-21E420668294}" srcOrd="23" destOrd="0" presId="urn:microsoft.com/office/officeart/2005/8/layout/cycle8"/>
    <dgm:cxn modelId="{D72ADBBF-A2CB-41FA-BDC9-725F1C63C6D4}" type="presParOf" srcId="{369D06CF-5F01-40EE-9F45-993D6C786C50}" destId="{A76AFA85-E12B-437D-912A-032766371293}" srcOrd="24" destOrd="0" presId="urn:microsoft.com/office/officeart/2005/8/layout/cycle8"/>
    <dgm:cxn modelId="{B8371C71-7A6C-409A-949B-5E47549F9E0B}" type="presParOf" srcId="{369D06CF-5F01-40EE-9F45-993D6C786C50}" destId="{A3C03C0B-7D8A-4ECB-BB67-40CA9AF69232}" srcOrd="25" destOrd="0" presId="urn:microsoft.com/office/officeart/2005/8/layout/cycle8"/>
    <dgm:cxn modelId="{E02AAD14-31C7-4B79-B8D6-E65CF5AFEDA9}" type="presParOf" srcId="{369D06CF-5F01-40EE-9F45-993D6C786C50}" destId="{0DFE0263-1C55-4508-95B4-3BE3D836D93F}" srcOrd="26" destOrd="0" presId="urn:microsoft.com/office/officeart/2005/8/layout/cycle8"/>
    <dgm:cxn modelId="{A647760D-F0DC-4D5A-83C9-0DAE7FE2FBCA}" type="presParOf" srcId="{369D06CF-5F01-40EE-9F45-993D6C786C50}" destId="{8DB14531-BE14-4345-B5D8-93773211CF1E}" srcOrd="27" destOrd="0" presId="urn:microsoft.com/office/officeart/2005/8/layout/cycle8"/>
    <dgm:cxn modelId="{103F14D9-6850-4DDC-B500-FC00A9AA87B0}" type="presParOf" srcId="{369D06CF-5F01-40EE-9F45-993D6C786C50}" destId="{64910C36-8102-4EC0-B427-CDDDAF557E08}" srcOrd="28" destOrd="0" presId="urn:microsoft.com/office/officeart/2005/8/layout/cycle8"/>
    <dgm:cxn modelId="{1C476FFF-BBF0-4834-9ADC-2C93096FAF41}" type="presParOf" srcId="{369D06CF-5F01-40EE-9F45-993D6C786C50}" destId="{CA127B07-45FA-48BD-92A4-4B6C01E43A4A}" srcOrd="29" destOrd="0" presId="urn:microsoft.com/office/officeart/2005/8/layout/cycle8"/>
    <dgm:cxn modelId="{493EC272-192A-416D-92A5-1078F4B2AF8A}" type="presParOf" srcId="{369D06CF-5F01-40EE-9F45-993D6C786C50}" destId="{1E6B47A9-4F21-4A7E-B4C7-515C835B47D1}" srcOrd="30" destOrd="0" presId="urn:microsoft.com/office/officeart/2005/8/layout/cycle8"/>
    <dgm:cxn modelId="{8D6ED53A-1698-43A7-85F8-6B4E5817B640}" type="presParOf" srcId="{369D06CF-5F01-40EE-9F45-993D6C786C50}" destId="{5445264D-1536-49EE-943E-EC26D488D78A}" srcOrd="31" destOrd="0" presId="urn:microsoft.com/office/officeart/2005/8/layout/cycle8"/>
    <dgm:cxn modelId="{465CFC07-4947-48A4-9B31-73C4B86F2B4B}" type="presParOf" srcId="{369D06CF-5F01-40EE-9F45-993D6C786C50}" destId="{82431375-0C13-4F95-A0AE-90F4827FD993}" srcOrd="32" destOrd="0" presId="urn:microsoft.com/office/officeart/2005/8/layout/cycle8"/>
    <dgm:cxn modelId="{C5616DEB-8C6A-46EB-869B-9668D2CE10BB}" type="presParOf" srcId="{369D06CF-5F01-40EE-9F45-993D6C786C50}" destId="{D20A0AE6-B204-4485-BCD2-1E5817C0B6B4}" srcOrd="33" destOrd="0" presId="urn:microsoft.com/office/officeart/2005/8/layout/cycle8"/>
    <dgm:cxn modelId="{71DDDA4F-5F88-4A80-A653-FC8216B9B875}" type="presParOf" srcId="{369D06CF-5F01-40EE-9F45-993D6C786C50}" destId="{B3089880-D9D5-4471-9936-A95A033ACDE1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CC79EB-D1B3-402D-A33D-A212D060343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1D300E5-838C-4260-9DF7-D123DB2CB577}">
      <dgm:prSet phldrT="[Texto]" phldr="1"/>
      <dgm:spPr>
        <a:solidFill>
          <a:srgbClr val="CCCC00"/>
        </a:solidFill>
      </dgm:spPr>
      <dgm:t>
        <a:bodyPr/>
        <a:lstStyle/>
        <a:p>
          <a:endParaRPr lang="es-ES" dirty="0"/>
        </a:p>
      </dgm:t>
    </dgm:pt>
    <dgm:pt modelId="{439EFE2F-D95A-4023-BDF0-34DFB337019A}" type="parTrans" cxnId="{FEFF5ADF-8ED4-487B-ADD0-DA7BE218B8D1}">
      <dgm:prSet/>
      <dgm:spPr/>
      <dgm:t>
        <a:bodyPr/>
        <a:lstStyle/>
        <a:p>
          <a:endParaRPr lang="es-ES"/>
        </a:p>
      </dgm:t>
    </dgm:pt>
    <dgm:pt modelId="{7611DB9A-973D-44D1-AEDA-3EB9CDEC8F8E}" type="sibTrans" cxnId="{FEFF5ADF-8ED4-487B-ADD0-DA7BE218B8D1}">
      <dgm:prSet/>
      <dgm:spPr/>
      <dgm:t>
        <a:bodyPr/>
        <a:lstStyle/>
        <a:p>
          <a:endParaRPr lang="es-ES"/>
        </a:p>
      </dgm:t>
    </dgm:pt>
    <dgm:pt modelId="{AFCF0687-3C44-4B4F-8039-D99ADF38FDA3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ES" dirty="0"/>
        </a:p>
      </dgm:t>
    </dgm:pt>
    <dgm:pt modelId="{5DD74EBD-C643-4B19-8319-47A2D7F262F6}" type="parTrans" cxnId="{5CD5D5A5-6C33-4D9D-A997-949F33FF0493}">
      <dgm:prSet/>
      <dgm:spPr/>
      <dgm:t>
        <a:bodyPr/>
        <a:lstStyle/>
        <a:p>
          <a:endParaRPr lang="es-ES"/>
        </a:p>
      </dgm:t>
    </dgm:pt>
    <dgm:pt modelId="{EFA74AAA-EB09-4625-8C79-F682462B2980}" type="sibTrans" cxnId="{5CD5D5A5-6C33-4D9D-A997-949F33FF0493}">
      <dgm:prSet/>
      <dgm:spPr/>
      <dgm:t>
        <a:bodyPr/>
        <a:lstStyle/>
        <a:p>
          <a:endParaRPr lang="es-ES"/>
        </a:p>
      </dgm:t>
    </dgm:pt>
    <dgm:pt modelId="{9724F998-CB84-48F3-ACBC-788C889CF24A}">
      <dgm:prSet phldrT="[Texto]" phldr="1"/>
      <dgm:spPr>
        <a:solidFill>
          <a:srgbClr val="99CC00"/>
        </a:solidFill>
      </dgm:spPr>
      <dgm:t>
        <a:bodyPr/>
        <a:lstStyle/>
        <a:p>
          <a:endParaRPr lang="es-ES" dirty="0"/>
        </a:p>
      </dgm:t>
    </dgm:pt>
    <dgm:pt modelId="{AA93C978-7A92-487B-9EE9-3D3748463227}" type="sibTrans" cxnId="{A6BB8E32-EEEE-4C03-A381-8639D72D7455}">
      <dgm:prSet/>
      <dgm:spPr/>
      <dgm:t>
        <a:bodyPr/>
        <a:lstStyle/>
        <a:p>
          <a:endParaRPr lang="es-ES"/>
        </a:p>
      </dgm:t>
    </dgm:pt>
    <dgm:pt modelId="{AA5621FD-B093-469A-AA22-6B146AD5D677}" type="parTrans" cxnId="{A6BB8E32-EEEE-4C03-A381-8639D72D7455}">
      <dgm:prSet/>
      <dgm:spPr/>
      <dgm:t>
        <a:bodyPr/>
        <a:lstStyle/>
        <a:p>
          <a:endParaRPr lang="es-ES"/>
        </a:p>
      </dgm:t>
    </dgm:pt>
    <dgm:pt modelId="{08A6B5BD-3D6E-4EBC-A8FF-75417A98DA3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s-ES" dirty="0"/>
        </a:p>
      </dgm:t>
    </dgm:pt>
    <dgm:pt modelId="{1BBC43A9-33F8-4F7A-B9A1-0D958B5E3EFB}" type="sibTrans" cxnId="{EEC27967-5408-42F2-90BB-34DB73250B90}">
      <dgm:prSet/>
      <dgm:spPr/>
      <dgm:t>
        <a:bodyPr/>
        <a:lstStyle/>
        <a:p>
          <a:endParaRPr lang="es-ES"/>
        </a:p>
      </dgm:t>
    </dgm:pt>
    <dgm:pt modelId="{C4C20C87-886E-4AF9-9975-B42564D1B1C5}" type="parTrans" cxnId="{EEC27967-5408-42F2-90BB-34DB73250B90}">
      <dgm:prSet/>
      <dgm:spPr/>
      <dgm:t>
        <a:bodyPr/>
        <a:lstStyle/>
        <a:p>
          <a:endParaRPr lang="es-ES"/>
        </a:p>
      </dgm:t>
    </dgm:pt>
    <dgm:pt modelId="{369D06CF-5F01-40EE-9F45-993D6C786C50}" type="pres">
      <dgm:prSet presAssocID="{61CC79EB-D1B3-402D-A33D-A212D060343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1685D8-F1C4-494F-AA6B-6AF4221CBD42}" type="pres">
      <dgm:prSet presAssocID="{61CC79EB-D1B3-402D-A33D-A212D060343D}" presName="wedge1" presStyleLbl="node1" presStyleIdx="0" presStyleCnt="4"/>
      <dgm:spPr>
        <a:solidFill>
          <a:srgbClr val="009900"/>
        </a:solidFill>
      </dgm:spPr>
      <dgm:t>
        <a:bodyPr/>
        <a:lstStyle/>
        <a:p>
          <a:endParaRPr lang="es-ES"/>
        </a:p>
      </dgm:t>
    </dgm:pt>
    <dgm:pt modelId="{6F6DE97A-DADA-40C6-A4D8-6F3B569F4EAB}" type="pres">
      <dgm:prSet presAssocID="{61CC79EB-D1B3-402D-A33D-A212D060343D}" presName="dummy1a" presStyleCnt="0"/>
      <dgm:spPr/>
    </dgm:pt>
    <dgm:pt modelId="{9431ED3B-D338-46FC-8B8D-39C3E6EB38D7}" type="pres">
      <dgm:prSet presAssocID="{61CC79EB-D1B3-402D-A33D-A212D060343D}" presName="dummy1b" presStyleCnt="0"/>
      <dgm:spPr/>
    </dgm:pt>
    <dgm:pt modelId="{A02ACF56-C0D6-4DB7-A3ED-63A06EAFEF60}" type="pres">
      <dgm:prSet presAssocID="{61CC79EB-D1B3-402D-A33D-A212D060343D}" presName="wedge1Tx" presStyleLbl="node1" presStyleIdx="0" presStyleCnt="4">
        <dgm:presLayoutVars>
          <dgm:chMax val="0"/>
          <dgm:chPref val="0"/>
          <dgm:bulletEnabled val="1"/>
        </dgm:presLayoutVars>
      </dgm:prSet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s-ES"/>
        </a:p>
      </dgm:t>
    </dgm:pt>
    <dgm:pt modelId="{722A2EC6-0513-498D-8A1E-3EC5FBD3E547}" type="pres">
      <dgm:prSet presAssocID="{61CC79EB-D1B3-402D-A33D-A212D060343D}" presName="wedge2" presStyleLbl="node1" presStyleIdx="1" presStyleCnt="4"/>
      <dgm:spPr/>
      <dgm:t>
        <a:bodyPr/>
        <a:lstStyle/>
        <a:p>
          <a:endParaRPr lang="es-ES"/>
        </a:p>
      </dgm:t>
    </dgm:pt>
    <dgm:pt modelId="{F8090430-8288-4DA4-AD1D-5061123C617F}" type="pres">
      <dgm:prSet presAssocID="{61CC79EB-D1B3-402D-A33D-A212D060343D}" presName="dummy2a" presStyleCnt="0"/>
      <dgm:spPr/>
    </dgm:pt>
    <dgm:pt modelId="{ECDBFB22-1000-40F4-AC73-79B0639A522A}" type="pres">
      <dgm:prSet presAssocID="{61CC79EB-D1B3-402D-A33D-A212D060343D}" presName="dummy2b" presStyleCnt="0"/>
      <dgm:spPr/>
    </dgm:pt>
    <dgm:pt modelId="{B7B3D3E6-117F-4FDA-AC94-AABC1F5E41DF}" type="pres">
      <dgm:prSet presAssocID="{61CC79EB-D1B3-402D-A33D-A212D060343D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A3D9DF-881D-4015-9F1D-2D04AFAE8C52}" type="pres">
      <dgm:prSet presAssocID="{61CC79EB-D1B3-402D-A33D-A212D060343D}" presName="wedge3" presStyleLbl="node1" presStyleIdx="2" presStyleCnt="4"/>
      <dgm:spPr/>
      <dgm:t>
        <a:bodyPr/>
        <a:lstStyle/>
        <a:p>
          <a:endParaRPr lang="es-ES"/>
        </a:p>
      </dgm:t>
    </dgm:pt>
    <dgm:pt modelId="{80AB855A-80B2-4D8B-9E16-FB617FC07517}" type="pres">
      <dgm:prSet presAssocID="{61CC79EB-D1B3-402D-A33D-A212D060343D}" presName="dummy3a" presStyleCnt="0"/>
      <dgm:spPr/>
    </dgm:pt>
    <dgm:pt modelId="{021C3918-2306-4D50-92D7-EF190A304A39}" type="pres">
      <dgm:prSet presAssocID="{61CC79EB-D1B3-402D-A33D-A212D060343D}" presName="dummy3b" presStyleCnt="0"/>
      <dgm:spPr/>
    </dgm:pt>
    <dgm:pt modelId="{5109980B-5F50-4C8B-9264-7F13A9538512}" type="pres">
      <dgm:prSet presAssocID="{61CC79EB-D1B3-402D-A33D-A212D060343D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9B11BE-EA74-4DA3-8AA0-857EA57110E1}" type="pres">
      <dgm:prSet presAssocID="{61CC79EB-D1B3-402D-A33D-A212D060343D}" presName="wedge4" presStyleLbl="node1" presStyleIdx="3" presStyleCnt="4"/>
      <dgm:spPr/>
      <dgm:t>
        <a:bodyPr/>
        <a:lstStyle/>
        <a:p>
          <a:endParaRPr lang="es-ES"/>
        </a:p>
      </dgm:t>
    </dgm:pt>
    <dgm:pt modelId="{35217E74-F5F5-4CF8-9AD8-E256153121C4}" type="pres">
      <dgm:prSet presAssocID="{61CC79EB-D1B3-402D-A33D-A212D060343D}" presName="dummy4a" presStyleCnt="0"/>
      <dgm:spPr/>
    </dgm:pt>
    <dgm:pt modelId="{D43E10FF-7C8F-4A00-B8C2-18363E044DED}" type="pres">
      <dgm:prSet presAssocID="{61CC79EB-D1B3-402D-A33D-A212D060343D}" presName="dummy4b" presStyleCnt="0"/>
      <dgm:spPr/>
    </dgm:pt>
    <dgm:pt modelId="{56A27C53-6F19-4FA6-B68B-5742840FE57F}" type="pres">
      <dgm:prSet presAssocID="{61CC79EB-D1B3-402D-A33D-A212D060343D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C646B0-7818-4F90-9E0E-F87546F8180A}" type="pres">
      <dgm:prSet presAssocID="{EFA74AAA-EB09-4625-8C79-F682462B2980}" presName="arrowWedge1" presStyleLbl="fgSibTrans2D1" presStyleIdx="0" presStyleCnt="4"/>
      <dgm:spPr/>
    </dgm:pt>
    <dgm:pt modelId="{8EE5201C-7530-4DE7-93C2-F5558D9F0363}" type="pres">
      <dgm:prSet presAssocID="{7611DB9A-973D-44D1-AEDA-3EB9CDEC8F8E}" presName="arrowWedge2" presStyleLbl="fgSibTrans2D1" presStyleIdx="1" presStyleCnt="4"/>
      <dgm:spPr/>
    </dgm:pt>
    <dgm:pt modelId="{E6BBD85A-14F8-4E67-8BBB-59F21B60D122}" type="pres">
      <dgm:prSet presAssocID="{AA93C978-7A92-487B-9EE9-3D3748463227}" presName="arrowWedge3" presStyleLbl="fgSibTrans2D1" presStyleIdx="2" presStyleCnt="4"/>
      <dgm:spPr/>
    </dgm:pt>
    <dgm:pt modelId="{F7137DF7-E031-4A50-BAAE-EA3B5E945D73}" type="pres">
      <dgm:prSet presAssocID="{1BBC43A9-33F8-4F7A-B9A1-0D958B5E3EFB}" presName="arrowWedge4" presStyleLbl="fgSibTrans2D1" presStyleIdx="3" presStyleCnt="4"/>
      <dgm:spPr/>
    </dgm:pt>
  </dgm:ptLst>
  <dgm:cxnLst>
    <dgm:cxn modelId="{EEC27967-5408-42F2-90BB-34DB73250B90}" srcId="{61CC79EB-D1B3-402D-A33D-A212D060343D}" destId="{08A6B5BD-3D6E-4EBC-A8FF-75417A98DA3A}" srcOrd="3" destOrd="0" parTransId="{C4C20C87-886E-4AF9-9975-B42564D1B1C5}" sibTransId="{1BBC43A9-33F8-4F7A-B9A1-0D958B5E3EFB}"/>
    <dgm:cxn modelId="{DCB7DFE2-6A57-467C-B67E-8FC0E37B25EE}" type="presOf" srcId="{AFCF0687-3C44-4B4F-8039-D99ADF38FDA3}" destId="{BC1685D8-F1C4-494F-AA6B-6AF4221CBD42}" srcOrd="0" destOrd="0" presId="urn:microsoft.com/office/officeart/2005/8/layout/cycle8"/>
    <dgm:cxn modelId="{69C51E14-33AE-476B-B0D1-4F0529A29B8F}" type="presOf" srcId="{08A6B5BD-3D6E-4EBC-A8FF-75417A98DA3A}" destId="{639B11BE-EA74-4DA3-8AA0-857EA57110E1}" srcOrd="0" destOrd="0" presId="urn:microsoft.com/office/officeart/2005/8/layout/cycle8"/>
    <dgm:cxn modelId="{CF8B8AEF-F638-4BD0-BCC0-0D4C649EA203}" type="presOf" srcId="{31D300E5-838C-4260-9DF7-D123DB2CB577}" destId="{B7B3D3E6-117F-4FDA-AC94-AABC1F5E41DF}" srcOrd="1" destOrd="0" presId="urn:microsoft.com/office/officeart/2005/8/layout/cycle8"/>
    <dgm:cxn modelId="{5CD5D5A5-6C33-4D9D-A997-949F33FF0493}" srcId="{61CC79EB-D1B3-402D-A33D-A212D060343D}" destId="{AFCF0687-3C44-4B4F-8039-D99ADF38FDA3}" srcOrd="0" destOrd="0" parTransId="{5DD74EBD-C643-4B19-8319-47A2D7F262F6}" sibTransId="{EFA74AAA-EB09-4625-8C79-F682462B2980}"/>
    <dgm:cxn modelId="{FEFF5ADF-8ED4-487B-ADD0-DA7BE218B8D1}" srcId="{61CC79EB-D1B3-402D-A33D-A212D060343D}" destId="{31D300E5-838C-4260-9DF7-D123DB2CB577}" srcOrd="1" destOrd="0" parTransId="{439EFE2F-D95A-4023-BDF0-34DFB337019A}" sibTransId="{7611DB9A-973D-44D1-AEDA-3EB9CDEC8F8E}"/>
    <dgm:cxn modelId="{154D0F9F-212E-468B-9DC2-5DD50916645E}" type="presOf" srcId="{AFCF0687-3C44-4B4F-8039-D99ADF38FDA3}" destId="{A02ACF56-C0D6-4DB7-A3ED-63A06EAFEF60}" srcOrd="1" destOrd="0" presId="urn:microsoft.com/office/officeart/2005/8/layout/cycle8"/>
    <dgm:cxn modelId="{42D4B193-7647-4704-8FD1-38BBDD92E922}" type="presOf" srcId="{9724F998-CB84-48F3-ACBC-788C889CF24A}" destId="{5109980B-5F50-4C8B-9264-7F13A9538512}" srcOrd="1" destOrd="0" presId="urn:microsoft.com/office/officeart/2005/8/layout/cycle8"/>
    <dgm:cxn modelId="{84C1C39E-5BEB-450E-8DE7-8B6E2D6EB15F}" type="presOf" srcId="{08A6B5BD-3D6E-4EBC-A8FF-75417A98DA3A}" destId="{56A27C53-6F19-4FA6-B68B-5742840FE57F}" srcOrd="1" destOrd="0" presId="urn:microsoft.com/office/officeart/2005/8/layout/cycle8"/>
    <dgm:cxn modelId="{6C463004-4B89-41BC-B51B-39A7AD198146}" type="presOf" srcId="{31D300E5-838C-4260-9DF7-D123DB2CB577}" destId="{722A2EC6-0513-498D-8A1E-3EC5FBD3E547}" srcOrd="0" destOrd="0" presId="urn:microsoft.com/office/officeart/2005/8/layout/cycle8"/>
    <dgm:cxn modelId="{A6BB8E32-EEEE-4C03-A381-8639D72D7455}" srcId="{61CC79EB-D1B3-402D-A33D-A212D060343D}" destId="{9724F998-CB84-48F3-ACBC-788C889CF24A}" srcOrd="2" destOrd="0" parTransId="{AA5621FD-B093-469A-AA22-6B146AD5D677}" sibTransId="{AA93C978-7A92-487B-9EE9-3D3748463227}"/>
    <dgm:cxn modelId="{5FC2EE13-CAF4-4C3F-8ED5-AF1658966884}" type="presOf" srcId="{9724F998-CB84-48F3-ACBC-788C889CF24A}" destId="{9AA3D9DF-881D-4015-9F1D-2D04AFAE8C52}" srcOrd="0" destOrd="0" presId="urn:microsoft.com/office/officeart/2005/8/layout/cycle8"/>
    <dgm:cxn modelId="{3C4DE61A-A7C4-4323-AB76-AFFEDDACE21E}" type="presOf" srcId="{61CC79EB-D1B3-402D-A33D-A212D060343D}" destId="{369D06CF-5F01-40EE-9F45-993D6C786C50}" srcOrd="0" destOrd="0" presId="urn:microsoft.com/office/officeart/2005/8/layout/cycle8"/>
    <dgm:cxn modelId="{FD0AEF41-0C8B-49DC-81DC-C75F7F0924B7}" type="presParOf" srcId="{369D06CF-5F01-40EE-9F45-993D6C786C50}" destId="{BC1685D8-F1C4-494F-AA6B-6AF4221CBD42}" srcOrd="0" destOrd="0" presId="urn:microsoft.com/office/officeart/2005/8/layout/cycle8"/>
    <dgm:cxn modelId="{2C25005B-259F-4B64-A9AA-673C4F2E365F}" type="presParOf" srcId="{369D06CF-5F01-40EE-9F45-993D6C786C50}" destId="{6F6DE97A-DADA-40C6-A4D8-6F3B569F4EAB}" srcOrd="1" destOrd="0" presId="urn:microsoft.com/office/officeart/2005/8/layout/cycle8"/>
    <dgm:cxn modelId="{4AB3D822-0D6B-4AF7-B643-1446E5294896}" type="presParOf" srcId="{369D06CF-5F01-40EE-9F45-993D6C786C50}" destId="{9431ED3B-D338-46FC-8B8D-39C3E6EB38D7}" srcOrd="2" destOrd="0" presId="urn:microsoft.com/office/officeart/2005/8/layout/cycle8"/>
    <dgm:cxn modelId="{65B050D8-3B91-4572-9690-4A94A98D9848}" type="presParOf" srcId="{369D06CF-5F01-40EE-9F45-993D6C786C50}" destId="{A02ACF56-C0D6-4DB7-A3ED-63A06EAFEF60}" srcOrd="3" destOrd="0" presId="urn:microsoft.com/office/officeart/2005/8/layout/cycle8"/>
    <dgm:cxn modelId="{DEBC8531-36A4-4FA5-BE3D-B31023FD6CEE}" type="presParOf" srcId="{369D06CF-5F01-40EE-9F45-993D6C786C50}" destId="{722A2EC6-0513-498D-8A1E-3EC5FBD3E547}" srcOrd="4" destOrd="0" presId="urn:microsoft.com/office/officeart/2005/8/layout/cycle8"/>
    <dgm:cxn modelId="{559F088B-F5F4-456E-B380-F1492C3B6D0E}" type="presParOf" srcId="{369D06CF-5F01-40EE-9F45-993D6C786C50}" destId="{F8090430-8288-4DA4-AD1D-5061123C617F}" srcOrd="5" destOrd="0" presId="urn:microsoft.com/office/officeart/2005/8/layout/cycle8"/>
    <dgm:cxn modelId="{63A9C9DB-6DAE-4004-8BBF-C9025A940976}" type="presParOf" srcId="{369D06CF-5F01-40EE-9F45-993D6C786C50}" destId="{ECDBFB22-1000-40F4-AC73-79B0639A522A}" srcOrd="6" destOrd="0" presId="urn:microsoft.com/office/officeart/2005/8/layout/cycle8"/>
    <dgm:cxn modelId="{7AA83884-285B-47C7-AF98-4D45901AF2F3}" type="presParOf" srcId="{369D06CF-5F01-40EE-9F45-993D6C786C50}" destId="{B7B3D3E6-117F-4FDA-AC94-AABC1F5E41DF}" srcOrd="7" destOrd="0" presId="urn:microsoft.com/office/officeart/2005/8/layout/cycle8"/>
    <dgm:cxn modelId="{3A55C412-8C2D-4309-BCEB-1F5CCE37C8D0}" type="presParOf" srcId="{369D06CF-5F01-40EE-9F45-993D6C786C50}" destId="{9AA3D9DF-881D-4015-9F1D-2D04AFAE8C52}" srcOrd="8" destOrd="0" presId="urn:microsoft.com/office/officeart/2005/8/layout/cycle8"/>
    <dgm:cxn modelId="{ECA3F541-B68C-4C60-B1CF-50ED282A712C}" type="presParOf" srcId="{369D06CF-5F01-40EE-9F45-993D6C786C50}" destId="{80AB855A-80B2-4D8B-9E16-FB617FC07517}" srcOrd="9" destOrd="0" presId="urn:microsoft.com/office/officeart/2005/8/layout/cycle8"/>
    <dgm:cxn modelId="{CD49BC18-B1FA-465F-8C9D-DC07813A9173}" type="presParOf" srcId="{369D06CF-5F01-40EE-9F45-993D6C786C50}" destId="{021C3918-2306-4D50-92D7-EF190A304A39}" srcOrd="10" destOrd="0" presId="urn:microsoft.com/office/officeart/2005/8/layout/cycle8"/>
    <dgm:cxn modelId="{237AEAE7-1E1C-4C81-81E2-B4AF79A92E0B}" type="presParOf" srcId="{369D06CF-5F01-40EE-9F45-993D6C786C50}" destId="{5109980B-5F50-4C8B-9264-7F13A9538512}" srcOrd="11" destOrd="0" presId="urn:microsoft.com/office/officeart/2005/8/layout/cycle8"/>
    <dgm:cxn modelId="{1933AFC2-C85A-432F-BAB2-86FE1AD47503}" type="presParOf" srcId="{369D06CF-5F01-40EE-9F45-993D6C786C50}" destId="{639B11BE-EA74-4DA3-8AA0-857EA57110E1}" srcOrd="12" destOrd="0" presId="urn:microsoft.com/office/officeart/2005/8/layout/cycle8"/>
    <dgm:cxn modelId="{04082ACB-78A0-468C-A742-A723EA8DAFC6}" type="presParOf" srcId="{369D06CF-5F01-40EE-9F45-993D6C786C50}" destId="{35217E74-F5F5-4CF8-9AD8-E256153121C4}" srcOrd="13" destOrd="0" presId="urn:microsoft.com/office/officeart/2005/8/layout/cycle8"/>
    <dgm:cxn modelId="{FCAD4AD0-D8BC-45E2-AC0F-8542DD16CECC}" type="presParOf" srcId="{369D06CF-5F01-40EE-9F45-993D6C786C50}" destId="{D43E10FF-7C8F-4A00-B8C2-18363E044DED}" srcOrd="14" destOrd="0" presId="urn:microsoft.com/office/officeart/2005/8/layout/cycle8"/>
    <dgm:cxn modelId="{B02A0B33-A85D-4E8C-B886-071E9603EF51}" type="presParOf" srcId="{369D06CF-5F01-40EE-9F45-993D6C786C50}" destId="{56A27C53-6F19-4FA6-B68B-5742840FE57F}" srcOrd="15" destOrd="0" presId="urn:microsoft.com/office/officeart/2005/8/layout/cycle8"/>
    <dgm:cxn modelId="{D48D7210-B871-46C8-B013-0334296A5D08}" type="presParOf" srcId="{369D06CF-5F01-40EE-9F45-993D6C786C50}" destId="{32C646B0-7818-4F90-9E0E-F87546F8180A}" srcOrd="16" destOrd="0" presId="urn:microsoft.com/office/officeart/2005/8/layout/cycle8"/>
    <dgm:cxn modelId="{A7EEC923-7070-49F1-913E-233FE703EAF7}" type="presParOf" srcId="{369D06CF-5F01-40EE-9F45-993D6C786C50}" destId="{8EE5201C-7530-4DE7-93C2-F5558D9F0363}" srcOrd="17" destOrd="0" presId="urn:microsoft.com/office/officeart/2005/8/layout/cycle8"/>
    <dgm:cxn modelId="{EA79F5E1-297B-4C13-8254-F63F49EBD3E7}" type="presParOf" srcId="{369D06CF-5F01-40EE-9F45-993D6C786C50}" destId="{E6BBD85A-14F8-4E67-8BBB-59F21B60D122}" srcOrd="18" destOrd="0" presId="urn:microsoft.com/office/officeart/2005/8/layout/cycle8"/>
    <dgm:cxn modelId="{D1EAEFB1-06D6-4A85-BB62-F4F70ED8D144}" type="presParOf" srcId="{369D06CF-5F01-40EE-9F45-993D6C786C50}" destId="{F7137DF7-E031-4A50-BAAE-EA3B5E945D73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EC4BA-E552-41C3-8FE6-106EA38032B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3C94863-B1F7-4455-B09B-D1A1C5AA53B8}">
      <dgm:prSet phldrT="[Texto]" phldr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s-ES" dirty="0"/>
        </a:p>
      </dgm:t>
    </dgm:pt>
    <dgm:pt modelId="{8344F412-6FCD-44AB-8410-052688E09660}" type="parTrans" cxnId="{642234C4-4F20-4B7C-86CF-0AE2D71C7EA2}">
      <dgm:prSet/>
      <dgm:spPr/>
      <dgm:t>
        <a:bodyPr/>
        <a:lstStyle/>
        <a:p>
          <a:endParaRPr lang="es-ES"/>
        </a:p>
      </dgm:t>
    </dgm:pt>
    <dgm:pt modelId="{3C2A180E-9A8D-449B-9EBA-F02CABF35046}" type="sibTrans" cxnId="{642234C4-4F20-4B7C-86CF-0AE2D71C7EA2}">
      <dgm:prSet/>
      <dgm:spPr/>
      <dgm:t>
        <a:bodyPr/>
        <a:lstStyle/>
        <a:p>
          <a:endParaRPr lang="es-ES"/>
        </a:p>
      </dgm:t>
    </dgm:pt>
    <dgm:pt modelId="{7B1C0294-E52C-4296-97C3-AB087873D626}">
      <dgm:prSet phldrT="[Texto]" phldr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ES" dirty="0"/>
        </a:p>
      </dgm:t>
    </dgm:pt>
    <dgm:pt modelId="{44EA480F-0EDD-4213-ABC0-26CE55064226}" type="parTrans" cxnId="{6BE70749-153E-4B66-A1F2-9AB2448C5308}">
      <dgm:prSet/>
      <dgm:spPr/>
      <dgm:t>
        <a:bodyPr/>
        <a:lstStyle/>
        <a:p>
          <a:endParaRPr lang="es-ES"/>
        </a:p>
      </dgm:t>
    </dgm:pt>
    <dgm:pt modelId="{8C81F7B5-B9ED-48E3-A8EF-BBF50E4A822C}" type="sibTrans" cxnId="{6BE70749-153E-4B66-A1F2-9AB2448C5308}">
      <dgm:prSet/>
      <dgm:spPr/>
      <dgm:t>
        <a:bodyPr/>
        <a:lstStyle/>
        <a:p>
          <a:endParaRPr lang="es-ES"/>
        </a:p>
      </dgm:t>
    </dgm:pt>
    <dgm:pt modelId="{1CB1E325-E951-4B03-9735-FDCE97D62476}">
      <dgm:prSet phldrT="[Texto]" phldr="1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s-ES" dirty="0"/>
        </a:p>
      </dgm:t>
    </dgm:pt>
    <dgm:pt modelId="{12BF8F92-21D2-4185-9BC8-243F9CE5447E}" type="parTrans" cxnId="{756C92C1-AB8D-47A0-AA37-7C7BB018F847}">
      <dgm:prSet/>
      <dgm:spPr/>
      <dgm:t>
        <a:bodyPr/>
        <a:lstStyle/>
        <a:p>
          <a:endParaRPr lang="es-ES"/>
        </a:p>
      </dgm:t>
    </dgm:pt>
    <dgm:pt modelId="{CD58272A-081A-4618-89FD-4208313C5592}" type="sibTrans" cxnId="{756C92C1-AB8D-47A0-AA37-7C7BB018F847}">
      <dgm:prSet/>
      <dgm:spPr/>
      <dgm:t>
        <a:bodyPr/>
        <a:lstStyle/>
        <a:p>
          <a:endParaRPr lang="es-ES"/>
        </a:p>
      </dgm:t>
    </dgm:pt>
    <dgm:pt modelId="{87818B4D-F5C5-4604-8C45-91D0CE0BD684}">
      <dgm:prSet/>
      <dgm:spPr/>
      <dgm:t>
        <a:bodyPr/>
        <a:lstStyle/>
        <a:p>
          <a:endParaRPr lang="es-ES" dirty="0"/>
        </a:p>
      </dgm:t>
    </dgm:pt>
    <dgm:pt modelId="{1DEBE15D-1BFF-47C4-B403-D4C4BB5F49DD}" type="parTrans" cxnId="{6433B16A-FF21-48A2-9DF4-50CA6C5500AE}">
      <dgm:prSet/>
      <dgm:spPr/>
      <dgm:t>
        <a:bodyPr/>
        <a:lstStyle/>
        <a:p>
          <a:endParaRPr lang="es-ES"/>
        </a:p>
      </dgm:t>
    </dgm:pt>
    <dgm:pt modelId="{79CB3A8A-DB3F-4F6B-8149-349AB51ADE69}" type="sibTrans" cxnId="{6433B16A-FF21-48A2-9DF4-50CA6C5500AE}">
      <dgm:prSet/>
      <dgm:spPr/>
      <dgm:t>
        <a:bodyPr/>
        <a:lstStyle/>
        <a:p>
          <a:endParaRPr lang="es-ES"/>
        </a:p>
      </dgm:t>
    </dgm:pt>
    <dgm:pt modelId="{A27DF2C4-6B6D-4CBA-BA4B-04BF9B305051}" type="pres">
      <dgm:prSet presAssocID="{AF5EC4BA-E552-41C3-8FE6-106EA38032BE}" presName="compositeShape" presStyleCnt="0">
        <dgm:presLayoutVars>
          <dgm:chMax val="7"/>
          <dgm:dir/>
          <dgm:resizeHandles val="exact"/>
        </dgm:presLayoutVars>
      </dgm:prSet>
      <dgm:spPr/>
    </dgm:pt>
    <dgm:pt modelId="{BAAB35BE-76C7-4CDE-9BCB-FBAF963265BE}" type="pres">
      <dgm:prSet presAssocID="{AF5EC4BA-E552-41C3-8FE6-106EA38032BE}" presName="wedge1" presStyleLbl="node1" presStyleIdx="0" presStyleCnt="4"/>
      <dgm:spPr/>
      <dgm:t>
        <a:bodyPr/>
        <a:lstStyle/>
        <a:p>
          <a:endParaRPr lang="es-ES"/>
        </a:p>
      </dgm:t>
    </dgm:pt>
    <dgm:pt modelId="{1F856615-4012-4052-AA48-209B2C6D8519}" type="pres">
      <dgm:prSet presAssocID="{AF5EC4BA-E552-41C3-8FE6-106EA38032BE}" presName="dummy1a" presStyleCnt="0"/>
      <dgm:spPr/>
    </dgm:pt>
    <dgm:pt modelId="{68282B02-5C84-48AC-BF01-3FB3031C4968}" type="pres">
      <dgm:prSet presAssocID="{AF5EC4BA-E552-41C3-8FE6-106EA38032BE}" presName="dummy1b" presStyleCnt="0"/>
      <dgm:spPr/>
    </dgm:pt>
    <dgm:pt modelId="{6F66311F-D52F-4009-AE2A-71DD4A4E7C26}" type="pres">
      <dgm:prSet presAssocID="{AF5EC4BA-E552-41C3-8FE6-106EA38032B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1B3A20-E36B-4B87-A36B-DE32CEDD87AA}" type="pres">
      <dgm:prSet presAssocID="{AF5EC4BA-E552-41C3-8FE6-106EA38032BE}" presName="wedge2" presStyleLbl="node1" presStyleIdx="1" presStyleCnt="4"/>
      <dgm:spPr/>
      <dgm:t>
        <a:bodyPr/>
        <a:lstStyle/>
        <a:p>
          <a:endParaRPr lang="es-ES"/>
        </a:p>
      </dgm:t>
    </dgm:pt>
    <dgm:pt modelId="{5CB0D55D-1951-419D-856B-A4A7805F73AA}" type="pres">
      <dgm:prSet presAssocID="{AF5EC4BA-E552-41C3-8FE6-106EA38032BE}" presName="dummy2a" presStyleCnt="0"/>
      <dgm:spPr/>
    </dgm:pt>
    <dgm:pt modelId="{9A79B28C-2263-47A1-BEDF-801FE3783D73}" type="pres">
      <dgm:prSet presAssocID="{AF5EC4BA-E552-41C3-8FE6-106EA38032BE}" presName="dummy2b" presStyleCnt="0"/>
      <dgm:spPr/>
    </dgm:pt>
    <dgm:pt modelId="{B06686CC-9A65-4383-97C4-99675BEF870A}" type="pres">
      <dgm:prSet presAssocID="{AF5EC4BA-E552-41C3-8FE6-106EA38032B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D26984-204A-4905-8CA6-47D241FF2688}" type="pres">
      <dgm:prSet presAssocID="{AF5EC4BA-E552-41C3-8FE6-106EA38032BE}" presName="wedge3" presStyleLbl="node1" presStyleIdx="2" presStyleCnt="4"/>
      <dgm:spPr/>
      <dgm:t>
        <a:bodyPr/>
        <a:lstStyle/>
        <a:p>
          <a:endParaRPr lang="es-ES"/>
        </a:p>
      </dgm:t>
    </dgm:pt>
    <dgm:pt modelId="{CD338DE5-D796-487D-96C5-A3D89C1DC3A5}" type="pres">
      <dgm:prSet presAssocID="{AF5EC4BA-E552-41C3-8FE6-106EA38032BE}" presName="dummy3a" presStyleCnt="0"/>
      <dgm:spPr/>
    </dgm:pt>
    <dgm:pt modelId="{2616C5BB-1B74-4231-97F2-35334C7A3514}" type="pres">
      <dgm:prSet presAssocID="{AF5EC4BA-E552-41C3-8FE6-106EA38032BE}" presName="dummy3b" presStyleCnt="0"/>
      <dgm:spPr/>
    </dgm:pt>
    <dgm:pt modelId="{248F6FE7-3625-49CA-B04F-13AA727AB8B1}" type="pres">
      <dgm:prSet presAssocID="{AF5EC4BA-E552-41C3-8FE6-106EA38032B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40E3D8-DCA8-43C6-9618-DD81330926E5}" type="pres">
      <dgm:prSet presAssocID="{AF5EC4BA-E552-41C3-8FE6-106EA38032BE}" presName="wedge4" presStyleLbl="node1" presStyleIdx="3" presStyleCnt="4"/>
      <dgm:spPr/>
      <dgm:t>
        <a:bodyPr/>
        <a:lstStyle/>
        <a:p>
          <a:endParaRPr lang="es-ES"/>
        </a:p>
      </dgm:t>
    </dgm:pt>
    <dgm:pt modelId="{B9B7C281-8FED-4992-A122-EC1C26BB5522}" type="pres">
      <dgm:prSet presAssocID="{AF5EC4BA-E552-41C3-8FE6-106EA38032BE}" presName="dummy4a" presStyleCnt="0"/>
      <dgm:spPr/>
    </dgm:pt>
    <dgm:pt modelId="{3BF04735-F21A-48D2-A258-7771556F1D1F}" type="pres">
      <dgm:prSet presAssocID="{AF5EC4BA-E552-41C3-8FE6-106EA38032BE}" presName="dummy4b" presStyleCnt="0"/>
      <dgm:spPr/>
    </dgm:pt>
    <dgm:pt modelId="{F752712A-9DBC-4CDE-8BBD-F31D5BCFA53C}" type="pres">
      <dgm:prSet presAssocID="{AF5EC4BA-E552-41C3-8FE6-106EA38032B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22F4B4-BA59-42A0-817A-6BD54CC98856}" type="pres">
      <dgm:prSet presAssocID="{3C2A180E-9A8D-449B-9EBA-F02CABF35046}" presName="arrowWedge1" presStyleLbl="fgSibTrans2D1" presStyleIdx="0" presStyleCnt="4" custLinFactNeighborX="-1964" custLinFactNeighborY="-691"/>
      <dgm:spPr/>
    </dgm:pt>
    <dgm:pt modelId="{69DDEA57-B2AB-423D-8320-AD4411358D1C}" type="pres">
      <dgm:prSet presAssocID="{79CB3A8A-DB3F-4F6B-8149-349AB51ADE69}" presName="arrowWedge2" presStyleLbl="fgSibTrans2D1" presStyleIdx="1" presStyleCnt="4"/>
      <dgm:spPr/>
    </dgm:pt>
    <dgm:pt modelId="{1B8BE291-BE85-4651-A9C9-C0F12FC2582A}" type="pres">
      <dgm:prSet presAssocID="{8C81F7B5-B9ED-48E3-A8EF-BBF50E4A822C}" presName="arrowWedge3" presStyleLbl="fgSibTrans2D1" presStyleIdx="2" presStyleCnt="4"/>
      <dgm:spPr/>
    </dgm:pt>
    <dgm:pt modelId="{C399803B-4E08-4ACD-A096-F6314E42B6EB}" type="pres">
      <dgm:prSet presAssocID="{CD58272A-081A-4618-89FD-4208313C5592}" presName="arrowWedge4" presStyleLbl="fgSibTrans2D1" presStyleIdx="3" presStyleCnt="4"/>
      <dgm:spPr/>
    </dgm:pt>
  </dgm:ptLst>
  <dgm:cxnLst>
    <dgm:cxn modelId="{30A0B19E-ACC4-493F-B0EA-D729CDBA44AE}" type="presOf" srcId="{1CB1E325-E951-4B03-9735-FDCE97D62476}" destId="{1D40E3D8-DCA8-43C6-9618-DD81330926E5}" srcOrd="0" destOrd="0" presId="urn:microsoft.com/office/officeart/2005/8/layout/cycle8"/>
    <dgm:cxn modelId="{D9F3A682-E7D4-4F7E-9107-99BB3AD2D9C6}" type="presOf" srcId="{7B1C0294-E52C-4296-97C3-AB087873D626}" destId="{EBD26984-204A-4905-8CA6-47D241FF2688}" srcOrd="0" destOrd="0" presId="urn:microsoft.com/office/officeart/2005/8/layout/cycle8"/>
    <dgm:cxn modelId="{1DC4CCA1-9C9B-49E4-8C8C-A8EBA482CBCC}" type="presOf" srcId="{87818B4D-F5C5-4604-8C45-91D0CE0BD684}" destId="{B06686CC-9A65-4383-97C4-99675BEF870A}" srcOrd="1" destOrd="0" presId="urn:microsoft.com/office/officeart/2005/8/layout/cycle8"/>
    <dgm:cxn modelId="{6433B16A-FF21-48A2-9DF4-50CA6C5500AE}" srcId="{AF5EC4BA-E552-41C3-8FE6-106EA38032BE}" destId="{87818B4D-F5C5-4604-8C45-91D0CE0BD684}" srcOrd="1" destOrd="0" parTransId="{1DEBE15D-1BFF-47C4-B403-D4C4BB5F49DD}" sibTransId="{79CB3A8A-DB3F-4F6B-8149-349AB51ADE69}"/>
    <dgm:cxn modelId="{8858CD1C-103F-4736-B4F7-AB79EF0B4EC5}" type="presOf" srcId="{87818B4D-F5C5-4604-8C45-91D0CE0BD684}" destId="{051B3A20-E36B-4B87-A36B-DE32CEDD87AA}" srcOrd="0" destOrd="0" presId="urn:microsoft.com/office/officeart/2005/8/layout/cycle8"/>
    <dgm:cxn modelId="{756C92C1-AB8D-47A0-AA37-7C7BB018F847}" srcId="{AF5EC4BA-E552-41C3-8FE6-106EA38032BE}" destId="{1CB1E325-E951-4B03-9735-FDCE97D62476}" srcOrd="3" destOrd="0" parTransId="{12BF8F92-21D2-4185-9BC8-243F9CE5447E}" sibTransId="{CD58272A-081A-4618-89FD-4208313C5592}"/>
    <dgm:cxn modelId="{642234C4-4F20-4B7C-86CF-0AE2D71C7EA2}" srcId="{AF5EC4BA-E552-41C3-8FE6-106EA38032BE}" destId="{43C94863-B1F7-4455-B09B-D1A1C5AA53B8}" srcOrd="0" destOrd="0" parTransId="{8344F412-6FCD-44AB-8410-052688E09660}" sibTransId="{3C2A180E-9A8D-449B-9EBA-F02CABF35046}"/>
    <dgm:cxn modelId="{A761F5A7-3149-40B6-9646-BD3E79B48353}" type="presOf" srcId="{AF5EC4BA-E552-41C3-8FE6-106EA38032BE}" destId="{A27DF2C4-6B6D-4CBA-BA4B-04BF9B305051}" srcOrd="0" destOrd="0" presId="urn:microsoft.com/office/officeart/2005/8/layout/cycle8"/>
    <dgm:cxn modelId="{420D9336-9281-43D1-959C-041BD834DA0C}" type="presOf" srcId="{43C94863-B1F7-4455-B09B-D1A1C5AA53B8}" destId="{6F66311F-D52F-4009-AE2A-71DD4A4E7C26}" srcOrd="1" destOrd="0" presId="urn:microsoft.com/office/officeart/2005/8/layout/cycle8"/>
    <dgm:cxn modelId="{6BE70749-153E-4B66-A1F2-9AB2448C5308}" srcId="{AF5EC4BA-E552-41C3-8FE6-106EA38032BE}" destId="{7B1C0294-E52C-4296-97C3-AB087873D626}" srcOrd="2" destOrd="0" parTransId="{44EA480F-0EDD-4213-ABC0-26CE55064226}" sibTransId="{8C81F7B5-B9ED-48E3-A8EF-BBF50E4A822C}"/>
    <dgm:cxn modelId="{79B9164C-8292-486A-9AC8-18B740C06869}" type="presOf" srcId="{7B1C0294-E52C-4296-97C3-AB087873D626}" destId="{248F6FE7-3625-49CA-B04F-13AA727AB8B1}" srcOrd="1" destOrd="0" presId="urn:microsoft.com/office/officeart/2005/8/layout/cycle8"/>
    <dgm:cxn modelId="{82E4B617-28BF-4F95-B5AF-760FE26AB704}" type="presOf" srcId="{1CB1E325-E951-4B03-9735-FDCE97D62476}" destId="{F752712A-9DBC-4CDE-8BBD-F31D5BCFA53C}" srcOrd="1" destOrd="0" presId="urn:microsoft.com/office/officeart/2005/8/layout/cycle8"/>
    <dgm:cxn modelId="{CDC2B60D-31B0-4FEB-9437-5082E6C5E03F}" type="presOf" srcId="{43C94863-B1F7-4455-B09B-D1A1C5AA53B8}" destId="{BAAB35BE-76C7-4CDE-9BCB-FBAF963265BE}" srcOrd="0" destOrd="0" presId="urn:microsoft.com/office/officeart/2005/8/layout/cycle8"/>
    <dgm:cxn modelId="{6BC731E2-FB25-4030-AE84-0FABE338CE2E}" type="presParOf" srcId="{A27DF2C4-6B6D-4CBA-BA4B-04BF9B305051}" destId="{BAAB35BE-76C7-4CDE-9BCB-FBAF963265BE}" srcOrd="0" destOrd="0" presId="urn:microsoft.com/office/officeart/2005/8/layout/cycle8"/>
    <dgm:cxn modelId="{969F6E0D-C7B5-47E6-9BAD-242EEE8E4217}" type="presParOf" srcId="{A27DF2C4-6B6D-4CBA-BA4B-04BF9B305051}" destId="{1F856615-4012-4052-AA48-209B2C6D8519}" srcOrd="1" destOrd="0" presId="urn:microsoft.com/office/officeart/2005/8/layout/cycle8"/>
    <dgm:cxn modelId="{D11644EC-80F1-44D9-9659-149778177BAD}" type="presParOf" srcId="{A27DF2C4-6B6D-4CBA-BA4B-04BF9B305051}" destId="{68282B02-5C84-48AC-BF01-3FB3031C4968}" srcOrd="2" destOrd="0" presId="urn:microsoft.com/office/officeart/2005/8/layout/cycle8"/>
    <dgm:cxn modelId="{B9DCEA2A-AB65-4C00-994C-D91E92CFE41E}" type="presParOf" srcId="{A27DF2C4-6B6D-4CBA-BA4B-04BF9B305051}" destId="{6F66311F-D52F-4009-AE2A-71DD4A4E7C26}" srcOrd="3" destOrd="0" presId="urn:microsoft.com/office/officeart/2005/8/layout/cycle8"/>
    <dgm:cxn modelId="{ECFB6F2E-33D0-40C9-9FE5-07E9716DA7AF}" type="presParOf" srcId="{A27DF2C4-6B6D-4CBA-BA4B-04BF9B305051}" destId="{051B3A20-E36B-4B87-A36B-DE32CEDD87AA}" srcOrd="4" destOrd="0" presId="urn:microsoft.com/office/officeart/2005/8/layout/cycle8"/>
    <dgm:cxn modelId="{45020D87-AEC9-4947-89E6-6EF2A723E5A3}" type="presParOf" srcId="{A27DF2C4-6B6D-4CBA-BA4B-04BF9B305051}" destId="{5CB0D55D-1951-419D-856B-A4A7805F73AA}" srcOrd="5" destOrd="0" presId="urn:microsoft.com/office/officeart/2005/8/layout/cycle8"/>
    <dgm:cxn modelId="{08C6350C-2217-44E4-A602-B8DCD05AC314}" type="presParOf" srcId="{A27DF2C4-6B6D-4CBA-BA4B-04BF9B305051}" destId="{9A79B28C-2263-47A1-BEDF-801FE3783D73}" srcOrd="6" destOrd="0" presId="urn:microsoft.com/office/officeart/2005/8/layout/cycle8"/>
    <dgm:cxn modelId="{8366621D-501D-4C84-824D-E04FDC312C22}" type="presParOf" srcId="{A27DF2C4-6B6D-4CBA-BA4B-04BF9B305051}" destId="{B06686CC-9A65-4383-97C4-99675BEF870A}" srcOrd="7" destOrd="0" presId="urn:microsoft.com/office/officeart/2005/8/layout/cycle8"/>
    <dgm:cxn modelId="{FAD45DA9-E125-4008-B653-BC67235CE5E1}" type="presParOf" srcId="{A27DF2C4-6B6D-4CBA-BA4B-04BF9B305051}" destId="{EBD26984-204A-4905-8CA6-47D241FF2688}" srcOrd="8" destOrd="0" presId="urn:microsoft.com/office/officeart/2005/8/layout/cycle8"/>
    <dgm:cxn modelId="{ECDA064B-DDF4-4323-B2B6-993FAA81D6D1}" type="presParOf" srcId="{A27DF2C4-6B6D-4CBA-BA4B-04BF9B305051}" destId="{CD338DE5-D796-487D-96C5-A3D89C1DC3A5}" srcOrd="9" destOrd="0" presId="urn:microsoft.com/office/officeart/2005/8/layout/cycle8"/>
    <dgm:cxn modelId="{1F305CE1-9ADC-460C-AF81-E2A0C16CA897}" type="presParOf" srcId="{A27DF2C4-6B6D-4CBA-BA4B-04BF9B305051}" destId="{2616C5BB-1B74-4231-97F2-35334C7A3514}" srcOrd="10" destOrd="0" presId="urn:microsoft.com/office/officeart/2005/8/layout/cycle8"/>
    <dgm:cxn modelId="{8826F01E-34EF-4C88-B8D2-BB549121436C}" type="presParOf" srcId="{A27DF2C4-6B6D-4CBA-BA4B-04BF9B305051}" destId="{248F6FE7-3625-49CA-B04F-13AA727AB8B1}" srcOrd="11" destOrd="0" presId="urn:microsoft.com/office/officeart/2005/8/layout/cycle8"/>
    <dgm:cxn modelId="{D86EFDEB-617A-4346-9A63-B72DBEB8F639}" type="presParOf" srcId="{A27DF2C4-6B6D-4CBA-BA4B-04BF9B305051}" destId="{1D40E3D8-DCA8-43C6-9618-DD81330926E5}" srcOrd="12" destOrd="0" presId="urn:microsoft.com/office/officeart/2005/8/layout/cycle8"/>
    <dgm:cxn modelId="{21E4C99E-D64B-4586-9C50-253EBECA2E2B}" type="presParOf" srcId="{A27DF2C4-6B6D-4CBA-BA4B-04BF9B305051}" destId="{B9B7C281-8FED-4992-A122-EC1C26BB5522}" srcOrd="13" destOrd="0" presId="urn:microsoft.com/office/officeart/2005/8/layout/cycle8"/>
    <dgm:cxn modelId="{F9719102-AEAC-4DA0-929D-3D9E4B4E9629}" type="presParOf" srcId="{A27DF2C4-6B6D-4CBA-BA4B-04BF9B305051}" destId="{3BF04735-F21A-48D2-A258-7771556F1D1F}" srcOrd="14" destOrd="0" presId="urn:microsoft.com/office/officeart/2005/8/layout/cycle8"/>
    <dgm:cxn modelId="{82400F25-56D6-4974-BA69-55F391391AD0}" type="presParOf" srcId="{A27DF2C4-6B6D-4CBA-BA4B-04BF9B305051}" destId="{F752712A-9DBC-4CDE-8BBD-F31D5BCFA53C}" srcOrd="15" destOrd="0" presId="urn:microsoft.com/office/officeart/2005/8/layout/cycle8"/>
    <dgm:cxn modelId="{62FA13EF-E3C8-40E8-8C91-2730DF3B34FF}" type="presParOf" srcId="{A27DF2C4-6B6D-4CBA-BA4B-04BF9B305051}" destId="{1522F4B4-BA59-42A0-817A-6BD54CC98856}" srcOrd="16" destOrd="0" presId="urn:microsoft.com/office/officeart/2005/8/layout/cycle8"/>
    <dgm:cxn modelId="{984B6E14-C6BD-4FE5-A6B1-76112B109C88}" type="presParOf" srcId="{A27DF2C4-6B6D-4CBA-BA4B-04BF9B305051}" destId="{69DDEA57-B2AB-423D-8320-AD4411358D1C}" srcOrd="17" destOrd="0" presId="urn:microsoft.com/office/officeart/2005/8/layout/cycle8"/>
    <dgm:cxn modelId="{875748FF-7B92-4E3B-BBA3-02F7EE778CA1}" type="presParOf" srcId="{A27DF2C4-6B6D-4CBA-BA4B-04BF9B305051}" destId="{1B8BE291-BE85-4651-A9C9-C0F12FC2582A}" srcOrd="18" destOrd="0" presId="urn:microsoft.com/office/officeart/2005/8/layout/cycle8"/>
    <dgm:cxn modelId="{BC2E630E-ECCB-4930-BA4B-B198FF38CD53}" type="presParOf" srcId="{A27DF2C4-6B6D-4CBA-BA4B-04BF9B305051}" destId="{C399803B-4E08-4ACD-A096-F6314E42B6EB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21669F-EDA4-4B34-96BE-46C87409A71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A1C24C6A-7CD1-4DB9-889A-121C64AD575A}">
      <dgm:prSet phldrT="[Texto]" phldr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s-ES" dirty="0"/>
        </a:p>
      </dgm:t>
    </dgm:pt>
    <dgm:pt modelId="{94F1915E-514E-4B59-8615-6DA858B8EEE4}" type="parTrans" cxnId="{7F18E2A5-BEB8-4510-8AED-B4DC303E13F3}">
      <dgm:prSet/>
      <dgm:spPr/>
      <dgm:t>
        <a:bodyPr/>
        <a:lstStyle/>
        <a:p>
          <a:endParaRPr lang="es-ES"/>
        </a:p>
      </dgm:t>
    </dgm:pt>
    <dgm:pt modelId="{0ACCB015-AE30-4551-92B5-3A2A355A496C}" type="sibTrans" cxnId="{7F18E2A5-BEB8-4510-8AED-B4DC303E13F3}">
      <dgm:prSet/>
      <dgm:spPr/>
      <dgm:t>
        <a:bodyPr/>
        <a:lstStyle/>
        <a:p>
          <a:endParaRPr lang="es-ES"/>
        </a:p>
      </dgm:t>
    </dgm:pt>
    <dgm:pt modelId="{96AF3AFE-4367-4850-8BD5-8F69C2E7DF12}">
      <dgm:prSet phldrT="[Texto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s-ES" dirty="0"/>
        </a:p>
      </dgm:t>
    </dgm:pt>
    <dgm:pt modelId="{80659F53-1BDB-4B92-A689-B7D068329FFD}" type="parTrans" cxnId="{8BAB72B0-9C9B-45C0-8EF4-6E08557D5CE3}">
      <dgm:prSet/>
      <dgm:spPr/>
      <dgm:t>
        <a:bodyPr/>
        <a:lstStyle/>
        <a:p>
          <a:endParaRPr lang="es-ES"/>
        </a:p>
      </dgm:t>
    </dgm:pt>
    <dgm:pt modelId="{E727D325-75C0-4047-855A-F238377B0C03}" type="sibTrans" cxnId="{8BAB72B0-9C9B-45C0-8EF4-6E08557D5CE3}">
      <dgm:prSet/>
      <dgm:spPr/>
      <dgm:t>
        <a:bodyPr/>
        <a:lstStyle/>
        <a:p>
          <a:endParaRPr lang="es-ES"/>
        </a:p>
      </dgm:t>
    </dgm:pt>
    <dgm:pt modelId="{975CCC04-4B46-442B-B132-7ED7261290BE}">
      <dgm:prSet phldrT="[Texto]" phldr="1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s-ES" dirty="0"/>
        </a:p>
      </dgm:t>
    </dgm:pt>
    <dgm:pt modelId="{FE163F8D-326C-4656-84D5-1E9EEAB34160}" type="parTrans" cxnId="{CD587DCC-5EEE-447D-91C1-2AFC6776985C}">
      <dgm:prSet/>
      <dgm:spPr/>
      <dgm:t>
        <a:bodyPr/>
        <a:lstStyle/>
        <a:p>
          <a:endParaRPr lang="es-ES"/>
        </a:p>
      </dgm:t>
    </dgm:pt>
    <dgm:pt modelId="{6323D329-94A5-4054-A31E-3E7C0F1AF4E8}" type="sibTrans" cxnId="{CD587DCC-5EEE-447D-91C1-2AFC6776985C}">
      <dgm:prSet/>
      <dgm:spPr/>
      <dgm:t>
        <a:bodyPr/>
        <a:lstStyle/>
        <a:p>
          <a:endParaRPr lang="es-ES"/>
        </a:p>
      </dgm:t>
    </dgm:pt>
    <dgm:pt modelId="{7264B015-71B0-4E32-A739-26FCBB5891B0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ES" dirty="0"/>
        </a:p>
      </dgm:t>
    </dgm:pt>
    <dgm:pt modelId="{F4048E66-46B9-43D1-8F41-0A816290F876}" type="parTrans" cxnId="{4FC23011-2973-4C3F-862D-972D14961C39}">
      <dgm:prSet/>
      <dgm:spPr/>
      <dgm:t>
        <a:bodyPr/>
        <a:lstStyle/>
        <a:p>
          <a:endParaRPr lang="es-ES"/>
        </a:p>
      </dgm:t>
    </dgm:pt>
    <dgm:pt modelId="{3E81582F-B473-43E9-A487-F8CA58817576}" type="sibTrans" cxnId="{4FC23011-2973-4C3F-862D-972D14961C39}">
      <dgm:prSet/>
      <dgm:spPr/>
      <dgm:t>
        <a:bodyPr/>
        <a:lstStyle/>
        <a:p>
          <a:endParaRPr lang="es-ES"/>
        </a:p>
      </dgm:t>
    </dgm:pt>
    <dgm:pt modelId="{DF23111E-EC3D-4E6A-A257-3D66D191E824}" type="pres">
      <dgm:prSet presAssocID="{9821669F-EDA4-4B34-96BE-46C87409A719}" presName="compositeShape" presStyleCnt="0">
        <dgm:presLayoutVars>
          <dgm:chMax val="7"/>
          <dgm:dir/>
          <dgm:resizeHandles val="exact"/>
        </dgm:presLayoutVars>
      </dgm:prSet>
      <dgm:spPr/>
    </dgm:pt>
    <dgm:pt modelId="{337ECFC1-F650-4773-910F-E808358EC3FB}" type="pres">
      <dgm:prSet presAssocID="{9821669F-EDA4-4B34-96BE-46C87409A719}" presName="wedge1" presStyleLbl="node1" presStyleIdx="0" presStyleCnt="4"/>
      <dgm:spPr/>
      <dgm:t>
        <a:bodyPr/>
        <a:lstStyle/>
        <a:p>
          <a:endParaRPr lang="es-ES"/>
        </a:p>
      </dgm:t>
    </dgm:pt>
    <dgm:pt modelId="{F388433A-4F62-4372-991C-56BD6EC8E404}" type="pres">
      <dgm:prSet presAssocID="{9821669F-EDA4-4B34-96BE-46C87409A719}" presName="dummy1a" presStyleCnt="0"/>
      <dgm:spPr/>
    </dgm:pt>
    <dgm:pt modelId="{47DA9930-6A92-45B1-813A-6CAC498455C5}" type="pres">
      <dgm:prSet presAssocID="{9821669F-EDA4-4B34-96BE-46C87409A719}" presName="dummy1b" presStyleCnt="0"/>
      <dgm:spPr/>
    </dgm:pt>
    <dgm:pt modelId="{CB83B175-5BFC-4143-82D6-6344D2EC031C}" type="pres">
      <dgm:prSet presAssocID="{9821669F-EDA4-4B34-96BE-46C87409A71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565BD6-7242-420F-A7E7-A797F766286F}" type="pres">
      <dgm:prSet presAssocID="{9821669F-EDA4-4B34-96BE-46C87409A719}" presName="wedge2" presStyleLbl="node1" presStyleIdx="1" presStyleCnt="4"/>
      <dgm:spPr/>
      <dgm:t>
        <a:bodyPr/>
        <a:lstStyle/>
        <a:p>
          <a:endParaRPr lang="es-ES"/>
        </a:p>
      </dgm:t>
    </dgm:pt>
    <dgm:pt modelId="{FD953B4B-222B-4DA7-B064-0D1EA6C953E3}" type="pres">
      <dgm:prSet presAssocID="{9821669F-EDA4-4B34-96BE-46C87409A719}" presName="dummy2a" presStyleCnt="0"/>
      <dgm:spPr/>
    </dgm:pt>
    <dgm:pt modelId="{5878F6D8-246E-4C68-B66C-6751761B5EF7}" type="pres">
      <dgm:prSet presAssocID="{9821669F-EDA4-4B34-96BE-46C87409A719}" presName="dummy2b" presStyleCnt="0"/>
      <dgm:spPr/>
    </dgm:pt>
    <dgm:pt modelId="{BB76A6A6-4F4B-4E18-92E9-91C40D1A9B77}" type="pres">
      <dgm:prSet presAssocID="{9821669F-EDA4-4B34-96BE-46C87409A71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EB087F-4B8D-4049-9131-CD7A3645486D}" type="pres">
      <dgm:prSet presAssocID="{9821669F-EDA4-4B34-96BE-46C87409A719}" presName="wedge3" presStyleLbl="node1" presStyleIdx="2" presStyleCnt="4"/>
      <dgm:spPr/>
      <dgm:t>
        <a:bodyPr/>
        <a:lstStyle/>
        <a:p>
          <a:endParaRPr lang="es-ES"/>
        </a:p>
      </dgm:t>
    </dgm:pt>
    <dgm:pt modelId="{241E0049-69EF-4C99-AAE8-D7324F52F70B}" type="pres">
      <dgm:prSet presAssocID="{9821669F-EDA4-4B34-96BE-46C87409A719}" presName="dummy3a" presStyleCnt="0"/>
      <dgm:spPr/>
    </dgm:pt>
    <dgm:pt modelId="{2D704479-3F65-40EB-B0E3-71C4DB9C5D84}" type="pres">
      <dgm:prSet presAssocID="{9821669F-EDA4-4B34-96BE-46C87409A719}" presName="dummy3b" presStyleCnt="0"/>
      <dgm:spPr/>
    </dgm:pt>
    <dgm:pt modelId="{EDE17CA8-436E-4C0D-A797-0F7136FDACB3}" type="pres">
      <dgm:prSet presAssocID="{9821669F-EDA4-4B34-96BE-46C87409A71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96EFDA-75B7-40FA-BC31-DD4C2D839EE4}" type="pres">
      <dgm:prSet presAssocID="{9821669F-EDA4-4B34-96BE-46C87409A719}" presName="wedge4" presStyleLbl="node1" presStyleIdx="3" presStyleCnt="4"/>
      <dgm:spPr/>
      <dgm:t>
        <a:bodyPr/>
        <a:lstStyle/>
        <a:p>
          <a:endParaRPr lang="es-ES"/>
        </a:p>
      </dgm:t>
    </dgm:pt>
    <dgm:pt modelId="{F126FA76-E2DC-4C21-A5E6-16E28E72DB34}" type="pres">
      <dgm:prSet presAssocID="{9821669F-EDA4-4B34-96BE-46C87409A719}" presName="dummy4a" presStyleCnt="0"/>
      <dgm:spPr/>
    </dgm:pt>
    <dgm:pt modelId="{CFBA3D41-3C0F-4ED7-ACE2-AC3BE98FF233}" type="pres">
      <dgm:prSet presAssocID="{9821669F-EDA4-4B34-96BE-46C87409A719}" presName="dummy4b" presStyleCnt="0"/>
      <dgm:spPr/>
    </dgm:pt>
    <dgm:pt modelId="{0ACD4D3C-0709-4317-89D6-2F458572FE81}" type="pres">
      <dgm:prSet presAssocID="{9821669F-EDA4-4B34-96BE-46C87409A71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952794-C462-474B-B309-27AD9EB9BF78}" type="pres">
      <dgm:prSet presAssocID="{0ACCB015-AE30-4551-92B5-3A2A355A496C}" presName="arrowWedge1" presStyleLbl="fgSibTrans2D1" presStyleIdx="0" presStyleCnt="4"/>
      <dgm:spPr/>
      <dgm:t>
        <a:bodyPr/>
        <a:lstStyle/>
        <a:p>
          <a:endParaRPr lang="es-ES"/>
        </a:p>
      </dgm:t>
    </dgm:pt>
    <dgm:pt modelId="{51F73F85-57B8-4197-A337-BC29745AF504}" type="pres">
      <dgm:prSet presAssocID="{E727D325-75C0-4047-855A-F238377B0C03}" presName="arrowWedge2" presStyleLbl="fgSibTrans2D1" presStyleIdx="1" presStyleCnt="4"/>
      <dgm:spPr/>
    </dgm:pt>
    <dgm:pt modelId="{3C7F61D4-AF2A-458E-9B8E-E803C9B8B31D}" type="pres">
      <dgm:prSet presAssocID="{3E81582F-B473-43E9-A487-F8CA58817576}" presName="arrowWedge3" presStyleLbl="fgSibTrans2D1" presStyleIdx="2" presStyleCnt="4"/>
      <dgm:spPr/>
    </dgm:pt>
    <dgm:pt modelId="{B6505E48-7FBA-4104-BD56-ADBA7D52B27C}" type="pres">
      <dgm:prSet presAssocID="{6323D329-94A5-4054-A31E-3E7C0F1AF4E8}" presName="arrowWedge4" presStyleLbl="fgSibTrans2D1" presStyleIdx="3" presStyleCnt="4"/>
      <dgm:spPr/>
    </dgm:pt>
  </dgm:ptLst>
  <dgm:cxnLst>
    <dgm:cxn modelId="{965F10CA-AFE5-471E-A908-63AC124CBCF7}" type="presOf" srcId="{96AF3AFE-4367-4850-8BD5-8F69C2E7DF12}" destId="{BB76A6A6-4F4B-4E18-92E9-91C40D1A9B77}" srcOrd="1" destOrd="0" presId="urn:microsoft.com/office/officeart/2005/8/layout/cycle8"/>
    <dgm:cxn modelId="{CD587DCC-5EEE-447D-91C1-2AFC6776985C}" srcId="{9821669F-EDA4-4B34-96BE-46C87409A719}" destId="{975CCC04-4B46-442B-B132-7ED7261290BE}" srcOrd="3" destOrd="0" parTransId="{FE163F8D-326C-4656-84D5-1E9EEAB34160}" sibTransId="{6323D329-94A5-4054-A31E-3E7C0F1AF4E8}"/>
    <dgm:cxn modelId="{4FC23011-2973-4C3F-862D-972D14961C39}" srcId="{9821669F-EDA4-4B34-96BE-46C87409A719}" destId="{7264B015-71B0-4E32-A739-26FCBB5891B0}" srcOrd="2" destOrd="0" parTransId="{F4048E66-46B9-43D1-8F41-0A816290F876}" sibTransId="{3E81582F-B473-43E9-A487-F8CA58817576}"/>
    <dgm:cxn modelId="{7CF80A8D-EF32-4639-AB91-C2FC892B056E}" type="presOf" srcId="{7264B015-71B0-4E32-A739-26FCBB5891B0}" destId="{EDE17CA8-436E-4C0D-A797-0F7136FDACB3}" srcOrd="1" destOrd="0" presId="urn:microsoft.com/office/officeart/2005/8/layout/cycle8"/>
    <dgm:cxn modelId="{2F63279F-34FC-4680-B617-6F13B3C2DAF4}" type="presOf" srcId="{9821669F-EDA4-4B34-96BE-46C87409A719}" destId="{DF23111E-EC3D-4E6A-A257-3D66D191E824}" srcOrd="0" destOrd="0" presId="urn:microsoft.com/office/officeart/2005/8/layout/cycle8"/>
    <dgm:cxn modelId="{7F18E2A5-BEB8-4510-8AED-B4DC303E13F3}" srcId="{9821669F-EDA4-4B34-96BE-46C87409A719}" destId="{A1C24C6A-7CD1-4DB9-889A-121C64AD575A}" srcOrd="0" destOrd="0" parTransId="{94F1915E-514E-4B59-8615-6DA858B8EEE4}" sibTransId="{0ACCB015-AE30-4551-92B5-3A2A355A496C}"/>
    <dgm:cxn modelId="{BBA161F9-4B1E-4562-B5E1-92CA515042CB}" type="presOf" srcId="{975CCC04-4B46-442B-B132-7ED7261290BE}" destId="{CE96EFDA-75B7-40FA-BC31-DD4C2D839EE4}" srcOrd="0" destOrd="0" presId="urn:microsoft.com/office/officeart/2005/8/layout/cycle8"/>
    <dgm:cxn modelId="{8BAB72B0-9C9B-45C0-8EF4-6E08557D5CE3}" srcId="{9821669F-EDA4-4B34-96BE-46C87409A719}" destId="{96AF3AFE-4367-4850-8BD5-8F69C2E7DF12}" srcOrd="1" destOrd="0" parTransId="{80659F53-1BDB-4B92-A689-B7D068329FFD}" sibTransId="{E727D325-75C0-4047-855A-F238377B0C03}"/>
    <dgm:cxn modelId="{A08A9A9E-8417-4E79-ADE5-7D5F62B7AEFA}" type="presOf" srcId="{A1C24C6A-7CD1-4DB9-889A-121C64AD575A}" destId="{CB83B175-5BFC-4143-82D6-6344D2EC031C}" srcOrd="1" destOrd="0" presId="urn:microsoft.com/office/officeart/2005/8/layout/cycle8"/>
    <dgm:cxn modelId="{85DF01BF-84EB-4B4D-A385-CECBBA593BF3}" type="presOf" srcId="{7264B015-71B0-4E32-A739-26FCBB5891B0}" destId="{DCEB087F-4B8D-4049-9131-CD7A3645486D}" srcOrd="0" destOrd="0" presId="urn:microsoft.com/office/officeart/2005/8/layout/cycle8"/>
    <dgm:cxn modelId="{A72DF554-2831-491B-9D8E-941E1091E996}" type="presOf" srcId="{975CCC04-4B46-442B-B132-7ED7261290BE}" destId="{0ACD4D3C-0709-4317-89D6-2F458572FE81}" srcOrd="1" destOrd="0" presId="urn:microsoft.com/office/officeart/2005/8/layout/cycle8"/>
    <dgm:cxn modelId="{B0D9FDA8-0E48-4CAB-BA2F-432115C94EEA}" type="presOf" srcId="{96AF3AFE-4367-4850-8BD5-8F69C2E7DF12}" destId="{5A565BD6-7242-420F-A7E7-A797F766286F}" srcOrd="0" destOrd="0" presId="urn:microsoft.com/office/officeart/2005/8/layout/cycle8"/>
    <dgm:cxn modelId="{3C354D3B-0BF0-4A74-8341-DF4764C51D94}" type="presOf" srcId="{A1C24C6A-7CD1-4DB9-889A-121C64AD575A}" destId="{337ECFC1-F650-4773-910F-E808358EC3FB}" srcOrd="0" destOrd="0" presId="urn:microsoft.com/office/officeart/2005/8/layout/cycle8"/>
    <dgm:cxn modelId="{29EFE0E0-FB17-469A-AA40-952B95A37A4C}" type="presParOf" srcId="{DF23111E-EC3D-4E6A-A257-3D66D191E824}" destId="{337ECFC1-F650-4773-910F-E808358EC3FB}" srcOrd="0" destOrd="0" presId="urn:microsoft.com/office/officeart/2005/8/layout/cycle8"/>
    <dgm:cxn modelId="{815B8A0F-2CF3-4C76-80A8-4FCA0B11704E}" type="presParOf" srcId="{DF23111E-EC3D-4E6A-A257-3D66D191E824}" destId="{F388433A-4F62-4372-991C-56BD6EC8E404}" srcOrd="1" destOrd="0" presId="urn:microsoft.com/office/officeart/2005/8/layout/cycle8"/>
    <dgm:cxn modelId="{91851194-CCA5-47C0-AB79-E80105A43129}" type="presParOf" srcId="{DF23111E-EC3D-4E6A-A257-3D66D191E824}" destId="{47DA9930-6A92-45B1-813A-6CAC498455C5}" srcOrd="2" destOrd="0" presId="urn:microsoft.com/office/officeart/2005/8/layout/cycle8"/>
    <dgm:cxn modelId="{6319699B-D318-4B15-A759-CE6144E889F1}" type="presParOf" srcId="{DF23111E-EC3D-4E6A-A257-3D66D191E824}" destId="{CB83B175-5BFC-4143-82D6-6344D2EC031C}" srcOrd="3" destOrd="0" presId="urn:microsoft.com/office/officeart/2005/8/layout/cycle8"/>
    <dgm:cxn modelId="{668B727B-4485-4ED2-9AFB-37C9D40EA9A7}" type="presParOf" srcId="{DF23111E-EC3D-4E6A-A257-3D66D191E824}" destId="{5A565BD6-7242-420F-A7E7-A797F766286F}" srcOrd="4" destOrd="0" presId="urn:microsoft.com/office/officeart/2005/8/layout/cycle8"/>
    <dgm:cxn modelId="{12AE254A-0148-4305-A61B-C788D8066860}" type="presParOf" srcId="{DF23111E-EC3D-4E6A-A257-3D66D191E824}" destId="{FD953B4B-222B-4DA7-B064-0D1EA6C953E3}" srcOrd="5" destOrd="0" presId="urn:microsoft.com/office/officeart/2005/8/layout/cycle8"/>
    <dgm:cxn modelId="{9FD8B223-7E98-4829-928C-D9C1A39CAAF6}" type="presParOf" srcId="{DF23111E-EC3D-4E6A-A257-3D66D191E824}" destId="{5878F6D8-246E-4C68-B66C-6751761B5EF7}" srcOrd="6" destOrd="0" presId="urn:microsoft.com/office/officeart/2005/8/layout/cycle8"/>
    <dgm:cxn modelId="{BBCBA867-F464-4ED3-93A8-A51EACBA543C}" type="presParOf" srcId="{DF23111E-EC3D-4E6A-A257-3D66D191E824}" destId="{BB76A6A6-4F4B-4E18-92E9-91C40D1A9B77}" srcOrd="7" destOrd="0" presId="urn:microsoft.com/office/officeart/2005/8/layout/cycle8"/>
    <dgm:cxn modelId="{6E5D3D8A-CF29-439C-B555-9C7FAC828346}" type="presParOf" srcId="{DF23111E-EC3D-4E6A-A257-3D66D191E824}" destId="{DCEB087F-4B8D-4049-9131-CD7A3645486D}" srcOrd="8" destOrd="0" presId="urn:microsoft.com/office/officeart/2005/8/layout/cycle8"/>
    <dgm:cxn modelId="{38EE1307-D9CB-4034-836B-A444896EEB01}" type="presParOf" srcId="{DF23111E-EC3D-4E6A-A257-3D66D191E824}" destId="{241E0049-69EF-4C99-AAE8-D7324F52F70B}" srcOrd="9" destOrd="0" presId="urn:microsoft.com/office/officeart/2005/8/layout/cycle8"/>
    <dgm:cxn modelId="{F53C1275-044C-4674-9EF0-EF3903D86D76}" type="presParOf" srcId="{DF23111E-EC3D-4E6A-A257-3D66D191E824}" destId="{2D704479-3F65-40EB-B0E3-71C4DB9C5D84}" srcOrd="10" destOrd="0" presId="urn:microsoft.com/office/officeart/2005/8/layout/cycle8"/>
    <dgm:cxn modelId="{044520C5-41AD-4037-9E10-2BC0913D5027}" type="presParOf" srcId="{DF23111E-EC3D-4E6A-A257-3D66D191E824}" destId="{EDE17CA8-436E-4C0D-A797-0F7136FDACB3}" srcOrd="11" destOrd="0" presId="urn:microsoft.com/office/officeart/2005/8/layout/cycle8"/>
    <dgm:cxn modelId="{9D722344-FB6D-47F6-B63F-4B0E0A73B709}" type="presParOf" srcId="{DF23111E-EC3D-4E6A-A257-3D66D191E824}" destId="{CE96EFDA-75B7-40FA-BC31-DD4C2D839EE4}" srcOrd="12" destOrd="0" presId="urn:microsoft.com/office/officeart/2005/8/layout/cycle8"/>
    <dgm:cxn modelId="{2AFC8BE5-55F8-4EDE-8A10-4CF50C81E8DF}" type="presParOf" srcId="{DF23111E-EC3D-4E6A-A257-3D66D191E824}" destId="{F126FA76-E2DC-4C21-A5E6-16E28E72DB34}" srcOrd="13" destOrd="0" presId="urn:microsoft.com/office/officeart/2005/8/layout/cycle8"/>
    <dgm:cxn modelId="{E7426042-EF44-4D99-BC6B-BE54957C5B60}" type="presParOf" srcId="{DF23111E-EC3D-4E6A-A257-3D66D191E824}" destId="{CFBA3D41-3C0F-4ED7-ACE2-AC3BE98FF233}" srcOrd="14" destOrd="0" presId="urn:microsoft.com/office/officeart/2005/8/layout/cycle8"/>
    <dgm:cxn modelId="{ED4364C2-E29F-4C85-8C38-892AFCFB6FA4}" type="presParOf" srcId="{DF23111E-EC3D-4E6A-A257-3D66D191E824}" destId="{0ACD4D3C-0709-4317-89D6-2F458572FE81}" srcOrd="15" destOrd="0" presId="urn:microsoft.com/office/officeart/2005/8/layout/cycle8"/>
    <dgm:cxn modelId="{0A752ECF-0FC1-4476-BF0B-7FBCA40B6F2A}" type="presParOf" srcId="{DF23111E-EC3D-4E6A-A257-3D66D191E824}" destId="{E6952794-C462-474B-B309-27AD9EB9BF78}" srcOrd="16" destOrd="0" presId="urn:microsoft.com/office/officeart/2005/8/layout/cycle8"/>
    <dgm:cxn modelId="{7F1BCB85-758F-4C0C-BD1C-8E6B3A4080C8}" type="presParOf" srcId="{DF23111E-EC3D-4E6A-A257-3D66D191E824}" destId="{51F73F85-57B8-4197-A337-BC29745AF504}" srcOrd="17" destOrd="0" presId="urn:microsoft.com/office/officeart/2005/8/layout/cycle8"/>
    <dgm:cxn modelId="{3E4CB483-2D83-4AD3-B764-A01EF1F907D1}" type="presParOf" srcId="{DF23111E-EC3D-4E6A-A257-3D66D191E824}" destId="{3C7F61D4-AF2A-458E-9B8E-E803C9B8B31D}" srcOrd="18" destOrd="0" presId="urn:microsoft.com/office/officeart/2005/8/layout/cycle8"/>
    <dgm:cxn modelId="{B0770F37-2B5B-4DA7-AD74-0BB6627CA064}" type="presParOf" srcId="{DF23111E-EC3D-4E6A-A257-3D66D191E824}" destId="{B6505E48-7FBA-4104-BD56-ADBA7D52B27C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5EC4BA-E552-41C3-8FE6-106EA38032B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3C94863-B1F7-4455-B09B-D1A1C5AA53B8}">
      <dgm:prSet phldrT="[Texto]" phldr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s-ES" dirty="0"/>
        </a:p>
      </dgm:t>
    </dgm:pt>
    <dgm:pt modelId="{8344F412-6FCD-44AB-8410-052688E09660}" type="parTrans" cxnId="{642234C4-4F20-4B7C-86CF-0AE2D71C7EA2}">
      <dgm:prSet/>
      <dgm:spPr/>
      <dgm:t>
        <a:bodyPr/>
        <a:lstStyle/>
        <a:p>
          <a:endParaRPr lang="es-ES"/>
        </a:p>
      </dgm:t>
    </dgm:pt>
    <dgm:pt modelId="{3C2A180E-9A8D-449B-9EBA-F02CABF35046}" type="sibTrans" cxnId="{642234C4-4F20-4B7C-86CF-0AE2D71C7EA2}">
      <dgm:prSet/>
      <dgm:spPr/>
      <dgm:t>
        <a:bodyPr/>
        <a:lstStyle/>
        <a:p>
          <a:endParaRPr lang="es-ES"/>
        </a:p>
      </dgm:t>
    </dgm:pt>
    <dgm:pt modelId="{7B1C0294-E52C-4296-97C3-AB087873D626}">
      <dgm:prSet phldrT="[Texto]" phldr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ES" dirty="0"/>
        </a:p>
      </dgm:t>
    </dgm:pt>
    <dgm:pt modelId="{44EA480F-0EDD-4213-ABC0-26CE55064226}" type="parTrans" cxnId="{6BE70749-153E-4B66-A1F2-9AB2448C5308}">
      <dgm:prSet/>
      <dgm:spPr/>
      <dgm:t>
        <a:bodyPr/>
        <a:lstStyle/>
        <a:p>
          <a:endParaRPr lang="es-ES"/>
        </a:p>
      </dgm:t>
    </dgm:pt>
    <dgm:pt modelId="{8C81F7B5-B9ED-48E3-A8EF-BBF50E4A822C}" type="sibTrans" cxnId="{6BE70749-153E-4B66-A1F2-9AB2448C5308}">
      <dgm:prSet/>
      <dgm:spPr/>
      <dgm:t>
        <a:bodyPr/>
        <a:lstStyle/>
        <a:p>
          <a:endParaRPr lang="es-ES"/>
        </a:p>
      </dgm:t>
    </dgm:pt>
    <dgm:pt modelId="{1CB1E325-E951-4B03-9735-FDCE97D62476}">
      <dgm:prSet phldrT="[Texto]" phldr="1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s-ES" dirty="0"/>
        </a:p>
      </dgm:t>
    </dgm:pt>
    <dgm:pt modelId="{12BF8F92-21D2-4185-9BC8-243F9CE5447E}" type="parTrans" cxnId="{756C92C1-AB8D-47A0-AA37-7C7BB018F847}">
      <dgm:prSet/>
      <dgm:spPr/>
      <dgm:t>
        <a:bodyPr/>
        <a:lstStyle/>
        <a:p>
          <a:endParaRPr lang="es-ES"/>
        </a:p>
      </dgm:t>
    </dgm:pt>
    <dgm:pt modelId="{CD58272A-081A-4618-89FD-4208313C5592}" type="sibTrans" cxnId="{756C92C1-AB8D-47A0-AA37-7C7BB018F847}">
      <dgm:prSet/>
      <dgm:spPr/>
      <dgm:t>
        <a:bodyPr/>
        <a:lstStyle/>
        <a:p>
          <a:endParaRPr lang="es-ES"/>
        </a:p>
      </dgm:t>
    </dgm:pt>
    <dgm:pt modelId="{A27DF2C4-6B6D-4CBA-BA4B-04BF9B305051}" type="pres">
      <dgm:prSet presAssocID="{AF5EC4BA-E552-41C3-8FE6-106EA38032BE}" presName="compositeShape" presStyleCnt="0">
        <dgm:presLayoutVars>
          <dgm:chMax val="7"/>
          <dgm:dir/>
          <dgm:resizeHandles val="exact"/>
        </dgm:presLayoutVars>
      </dgm:prSet>
      <dgm:spPr/>
    </dgm:pt>
    <dgm:pt modelId="{BAAB35BE-76C7-4CDE-9BCB-FBAF963265BE}" type="pres">
      <dgm:prSet presAssocID="{AF5EC4BA-E552-41C3-8FE6-106EA38032BE}" presName="wedge1" presStyleLbl="node1" presStyleIdx="0" presStyleCnt="3"/>
      <dgm:spPr/>
      <dgm:t>
        <a:bodyPr/>
        <a:lstStyle/>
        <a:p>
          <a:endParaRPr lang="es-ES"/>
        </a:p>
      </dgm:t>
    </dgm:pt>
    <dgm:pt modelId="{1F856615-4012-4052-AA48-209B2C6D8519}" type="pres">
      <dgm:prSet presAssocID="{AF5EC4BA-E552-41C3-8FE6-106EA38032BE}" presName="dummy1a" presStyleCnt="0"/>
      <dgm:spPr/>
    </dgm:pt>
    <dgm:pt modelId="{68282B02-5C84-48AC-BF01-3FB3031C4968}" type="pres">
      <dgm:prSet presAssocID="{AF5EC4BA-E552-41C3-8FE6-106EA38032BE}" presName="dummy1b" presStyleCnt="0"/>
      <dgm:spPr/>
    </dgm:pt>
    <dgm:pt modelId="{6F66311F-D52F-4009-AE2A-71DD4A4E7C26}" type="pres">
      <dgm:prSet presAssocID="{AF5EC4BA-E552-41C3-8FE6-106EA38032B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1B3A20-E36B-4B87-A36B-DE32CEDD87AA}" type="pres">
      <dgm:prSet presAssocID="{AF5EC4BA-E552-41C3-8FE6-106EA38032BE}" presName="wedge2" presStyleLbl="node1" presStyleIdx="1" presStyleCnt="3"/>
      <dgm:spPr/>
      <dgm:t>
        <a:bodyPr/>
        <a:lstStyle/>
        <a:p>
          <a:endParaRPr lang="es-ES"/>
        </a:p>
      </dgm:t>
    </dgm:pt>
    <dgm:pt modelId="{5CB0D55D-1951-419D-856B-A4A7805F73AA}" type="pres">
      <dgm:prSet presAssocID="{AF5EC4BA-E552-41C3-8FE6-106EA38032BE}" presName="dummy2a" presStyleCnt="0"/>
      <dgm:spPr/>
    </dgm:pt>
    <dgm:pt modelId="{9A79B28C-2263-47A1-BEDF-801FE3783D73}" type="pres">
      <dgm:prSet presAssocID="{AF5EC4BA-E552-41C3-8FE6-106EA38032BE}" presName="dummy2b" presStyleCnt="0"/>
      <dgm:spPr/>
    </dgm:pt>
    <dgm:pt modelId="{B06686CC-9A65-4383-97C4-99675BEF870A}" type="pres">
      <dgm:prSet presAssocID="{AF5EC4BA-E552-41C3-8FE6-106EA38032B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D26984-204A-4905-8CA6-47D241FF2688}" type="pres">
      <dgm:prSet presAssocID="{AF5EC4BA-E552-41C3-8FE6-106EA38032BE}" presName="wedge3" presStyleLbl="node1" presStyleIdx="2" presStyleCnt="3"/>
      <dgm:spPr/>
      <dgm:t>
        <a:bodyPr/>
        <a:lstStyle/>
        <a:p>
          <a:endParaRPr lang="es-ES"/>
        </a:p>
      </dgm:t>
    </dgm:pt>
    <dgm:pt modelId="{CD338DE5-D796-487D-96C5-A3D89C1DC3A5}" type="pres">
      <dgm:prSet presAssocID="{AF5EC4BA-E552-41C3-8FE6-106EA38032BE}" presName="dummy3a" presStyleCnt="0"/>
      <dgm:spPr/>
    </dgm:pt>
    <dgm:pt modelId="{2616C5BB-1B74-4231-97F2-35334C7A3514}" type="pres">
      <dgm:prSet presAssocID="{AF5EC4BA-E552-41C3-8FE6-106EA38032BE}" presName="dummy3b" presStyleCnt="0"/>
      <dgm:spPr/>
    </dgm:pt>
    <dgm:pt modelId="{248F6FE7-3625-49CA-B04F-13AA727AB8B1}" type="pres">
      <dgm:prSet presAssocID="{AF5EC4BA-E552-41C3-8FE6-106EA38032B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22F4B4-BA59-42A0-817A-6BD54CC98856}" type="pres">
      <dgm:prSet presAssocID="{3C2A180E-9A8D-449B-9EBA-F02CABF35046}" presName="arrowWedge1" presStyleLbl="fgSibTrans2D1" presStyleIdx="0" presStyleCnt="3"/>
      <dgm:spPr/>
    </dgm:pt>
    <dgm:pt modelId="{EEE3C406-0F3E-449B-95A4-CE324937D204}" type="pres">
      <dgm:prSet presAssocID="{8C81F7B5-B9ED-48E3-A8EF-BBF50E4A822C}" presName="arrowWedge2" presStyleLbl="fgSibTrans2D1" presStyleIdx="1" presStyleCnt="3"/>
      <dgm:spPr/>
    </dgm:pt>
    <dgm:pt modelId="{5388D983-7B44-4801-9483-919C10DC2E3F}" type="pres">
      <dgm:prSet presAssocID="{CD58272A-081A-4618-89FD-4208313C5592}" presName="arrowWedge3" presStyleLbl="fgSibTrans2D1" presStyleIdx="2" presStyleCnt="3"/>
      <dgm:spPr/>
    </dgm:pt>
  </dgm:ptLst>
  <dgm:cxnLst>
    <dgm:cxn modelId="{EB005EB5-47F1-4392-BED5-A89696996C80}" type="presOf" srcId="{43C94863-B1F7-4455-B09B-D1A1C5AA53B8}" destId="{6F66311F-D52F-4009-AE2A-71DD4A4E7C26}" srcOrd="1" destOrd="0" presId="urn:microsoft.com/office/officeart/2005/8/layout/cycle8"/>
    <dgm:cxn modelId="{C296BCEC-4D85-43A6-916A-2DEC5246EBE2}" type="presOf" srcId="{7B1C0294-E52C-4296-97C3-AB087873D626}" destId="{B06686CC-9A65-4383-97C4-99675BEF870A}" srcOrd="1" destOrd="0" presId="urn:microsoft.com/office/officeart/2005/8/layout/cycle8"/>
    <dgm:cxn modelId="{756C92C1-AB8D-47A0-AA37-7C7BB018F847}" srcId="{AF5EC4BA-E552-41C3-8FE6-106EA38032BE}" destId="{1CB1E325-E951-4B03-9735-FDCE97D62476}" srcOrd="2" destOrd="0" parTransId="{12BF8F92-21D2-4185-9BC8-243F9CE5447E}" sibTransId="{CD58272A-081A-4618-89FD-4208313C5592}"/>
    <dgm:cxn modelId="{642234C4-4F20-4B7C-86CF-0AE2D71C7EA2}" srcId="{AF5EC4BA-E552-41C3-8FE6-106EA38032BE}" destId="{43C94863-B1F7-4455-B09B-D1A1C5AA53B8}" srcOrd="0" destOrd="0" parTransId="{8344F412-6FCD-44AB-8410-052688E09660}" sibTransId="{3C2A180E-9A8D-449B-9EBA-F02CABF35046}"/>
    <dgm:cxn modelId="{80F19962-ABE3-4FDD-BD76-F29058F755D3}" type="presOf" srcId="{7B1C0294-E52C-4296-97C3-AB087873D626}" destId="{051B3A20-E36B-4B87-A36B-DE32CEDD87AA}" srcOrd="0" destOrd="0" presId="urn:microsoft.com/office/officeart/2005/8/layout/cycle8"/>
    <dgm:cxn modelId="{6BE70749-153E-4B66-A1F2-9AB2448C5308}" srcId="{AF5EC4BA-E552-41C3-8FE6-106EA38032BE}" destId="{7B1C0294-E52C-4296-97C3-AB087873D626}" srcOrd="1" destOrd="0" parTransId="{44EA480F-0EDD-4213-ABC0-26CE55064226}" sibTransId="{8C81F7B5-B9ED-48E3-A8EF-BBF50E4A822C}"/>
    <dgm:cxn modelId="{B4EC798A-3873-42A8-AB1D-ED960975DDEE}" type="presOf" srcId="{1CB1E325-E951-4B03-9735-FDCE97D62476}" destId="{EBD26984-204A-4905-8CA6-47D241FF2688}" srcOrd="0" destOrd="0" presId="urn:microsoft.com/office/officeart/2005/8/layout/cycle8"/>
    <dgm:cxn modelId="{2F3FC8CD-F35F-48D5-8F1C-D978018D0DC9}" type="presOf" srcId="{1CB1E325-E951-4B03-9735-FDCE97D62476}" destId="{248F6FE7-3625-49CA-B04F-13AA727AB8B1}" srcOrd="1" destOrd="0" presId="urn:microsoft.com/office/officeart/2005/8/layout/cycle8"/>
    <dgm:cxn modelId="{8A2CC37E-6413-4D5A-A584-C4AED9FCC178}" type="presOf" srcId="{AF5EC4BA-E552-41C3-8FE6-106EA38032BE}" destId="{A27DF2C4-6B6D-4CBA-BA4B-04BF9B305051}" srcOrd="0" destOrd="0" presId="urn:microsoft.com/office/officeart/2005/8/layout/cycle8"/>
    <dgm:cxn modelId="{D7A1754B-80B9-4DF0-8F5A-8D1E06FBA4FE}" type="presOf" srcId="{43C94863-B1F7-4455-B09B-D1A1C5AA53B8}" destId="{BAAB35BE-76C7-4CDE-9BCB-FBAF963265BE}" srcOrd="0" destOrd="0" presId="urn:microsoft.com/office/officeart/2005/8/layout/cycle8"/>
    <dgm:cxn modelId="{0B1A6C90-9085-458E-A10A-09A119FAA0C4}" type="presParOf" srcId="{A27DF2C4-6B6D-4CBA-BA4B-04BF9B305051}" destId="{BAAB35BE-76C7-4CDE-9BCB-FBAF963265BE}" srcOrd="0" destOrd="0" presId="urn:microsoft.com/office/officeart/2005/8/layout/cycle8"/>
    <dgm:cxn modelId="{55C6F32B-049D-4D5D-8DFE-D4D5369511D3}" type="presParOf" srcId="{A27DF2C4-6B6D-4CBA-BA4B-04BF9B305051}" destId="{1F856615-4012-4052-AA48-209B2C6D8519}" srcOrd="1" destOrd="0" presId="urn:microsoft.com/office/officeart/2005/8/layout/cycle8"/>
    <dgm:cxn modelId="{C0D90BE2-7F8E-4DBA-AD7B-E4631CF3CCB8}" type="presParOf" srcId="{A27DF2C4-6B6D-4CBA-BA4B-04BF9B305051}" destId="{68282B02-5C84-48AC-BF01-3FB3031C4968}" srcOrd="2" destOrd="0" presId="urn:microsoft.com/office/officeart/2005/8/layout/cycle8"/>
    <dgm:cxn modelId="{6A70CFAC-ECFA-4899-B743-55041101DD7D}" type="presParOf" srcId="{A27DF2C4-6B6D-4CBA-BA4B-04BF9B305051}" destId="{6F66311F-D52F-4009-AE2A-71DD4A4E7C26}" srcOrd="3" destOrd="0" presId="urn:microsoft.com/office/officeart/2005/8/layout/cycle8"/>
    <dgm:cxn modelId="{A81A111B-E17B-490E-A3E8-AF71AA770098}" type="presParOf" srcId="{A27DF2C4-6B6D-4CBA-BA4B-04BF9B305051}" destId="{051B3A20-E36B-4B87-A36B-DE32CEDD87AA}" srcOrd="4" destOrd="0" presId="urn:microsoft.com/office/officeart/2005/8/layout/cycle8"/>
    <dgm:cxn modelId="{32648CA5-FB5C-4B8D-A4F4-1AB815770540}" type="presParOf" srcId="{A27DF2C4-6B6D-4CBA-BA4B-04BF9B305051}" destId="{5CB0D55D-1951-419D-856B-A4A7805F73AA}" srcOrd="5" destOrd="0" presId="urn:microsoft.com/office/officeart/2005/8/layout/cycle8"/>
    <dgm:cxn modelId="{ED04E681-3B29-43B3-9AF6-D29154DFC59E}" type="presParOf" srcId="{A27DF2C4-6B6D-4CBA-BA4B-04BF9B305051}" destId="{9A79B28C-2263-47A1-BEDF-801FE3783D73}" srcOrd="6" destOrd="0" presId="urn:microsoft.com/office/officeart/2005/8/layout/cycle8"/>
    <dgm:cxn modelId="{3725D428-CE60-4847-9816-C98635418F60}" type="presParOf" srcId="{A27DF2C4-6B6D-4CBA-BA4B-04BF9B305051}" destId="{B06686CC-9A65-4383-97C4-99675BEF870A}" srcOrd="7" destOrd="0" presId="urn:microsoft.com/office/officeart/2005/8/layout/cycle8"/>
    <dgm:cxn modelId="{830A62DE-01B7-43A3-AA0A-2258D2C595E0}" type="presParOf" srcId="{A27DF2C4-6B6D-4CBA-BA4B-04BF9B305051}" destId="{EBD26984-204A-4905-8CA6-47D241FF2688}" srcOrd="8" destOrd="0" presId="urn:microsoft.com/office/officeart/2005/8/layout/cycle8"/>
    <dgm:cxn modelId="{3B117D22-B655-4153-B339-58B838B365CC}" type="presParOf" srcId="{A27DF2C4-6B6D-4CBA-BA4B-04BF9B305051}" destId="{CD338DE5-D796-487D-96C5-A3D89C1DC3A5}" srcOrd="9" destOrd="0" presId="urn:microsoft.com/office/officeart/2005/8/layout/cycle8"/>
    <dgm:cxn modelId="{C628F6B2-15CD-42A8-B739-AE3378158DA7}" type="presParOf" srcId="{A27DF2C4-6B6D-4CBA-BA4B-04BF9B305051}" destId="{2616C5BB-1B74-4231-97F2-35334C7A3514}" srcOrd="10" destOrd="0" presId="urn:microsoft.com/office/officeart/2005/8/layout/cycle8"/>
    <dgm:cxn modelId="{8B545DE8-4935-466A-87E2-E36AB69965F7}" type="presParOf" srcId="{A27DF2C4-6B6D-4CBA-BA4B-04BF9B305051}" destId="{248F6FE7-3625-49CA-B04F-13AA727AB8B1}" srcOrd="11" destOrd="0" presId="urn:microsoft.com/office/officeart/2005/8/layout/cycle8"/>
    <dgm:cxn modelId="{B215B878-2B5C-40C8-9343-F932EFA8B7B5}" type="presParOf" srcId="{A27DF2C4-6B6D-4CBA-BA4B-04BF9B305051}" destId="{1522F4B4-BA59-42A0-817A-6BD54CC98856}" srcOrd="12" destOrd="0" presId="urn:microsoft.com/office/officeart/2005/8/layout/cycle8"/>
    <dgm:cxn modelId="{69AF90E0-67D7-44DA-ABF1-492BB55468EB}" type="presParOf" srcId="{A27DF2C4-6B6D-4CBA-BA4B-04BF9B305051}" destId="{EEE3C406-0F3E-449B-95A4-CE324937D204}" srcOrd="13" destOrd="0" presId="urn:microsoft.com/office/officeart/2005/8/layout/cycle8"/>
    <dgm:cxn modelId="{05E318BC-8C5C-4985-AD90-CF4D7D004C64}" type="presParOf" srcId="{A27DF2C4-6B6D-4CBA-BA4B-04BF9B305051}" destId="{5388D983-7B44-4801-9483-919C10DC2E3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5EC4BA-E552-41C3-8FE6-106EA38032B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3C94863-B1F7-4455-B09B-D1A1C5AA53B8}">
      <dgm:prSet phldrT="[Texto]" phldr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s-ES" dirty="0"/>
        </a:p>
      </dgm:t>
    </dgm:pt>
    <dgm:pt modelId="{8344F412-6FCD-44AB-8410-052688E09660}" type="parTrans" cxnId="{642234C4-4F20-4B7C-86CF-0AE2D71C7EA2}">
      <dgm:prSet/>
      <dgm:spPr/>
      <dgm:t>
        <a:bodyPr/>
        <a:lstStyle/>
        <a:p>
          <a:endParaRPr lang="es-ES"/>
        </a:p>
      </dgm:t>
    </dgm:pt>
    <dgm:pt modelId="{3C2A180E-9A8D-449B-9EBA-F02CABF35046}" type="sibTrans" cxnId="{642234C4-4F20-4B7C-86CF-0AE2D71C7EA2}">
      <dgm:prSet/>
      <dgm:spPr/>
      <dgm:t>
        <a:bodyPr/>
        <a:lstStyle/>
        <a:p>
          <a:endParaRPr lang="es-ES"/>
        </a:p>
      </dgm:t>
    </dgm:pt>
    <dgm:pt modelId="{7B1C0294-E52C-4296-97C3-AB087873D626}">
      <dgm:prSet phldrT="[Texto]" phldr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ES" dirty="0"/>
        </a:p>
      </dgm:t>
    </dgm:pt>
    <dgm:pt modelId="{44EA480F-0EDD-4213-ABC0-26CE55064226}" type="parTrans" cxnId="{6BE70749-153E-4B66-A1F2-9AB2448C5308}">
      <dgm:prSet/>
      <dgm:spPr/>
      <dgm:t>
        <a:bodyPr/>
        <a:lstStyle/>
        <a:p>
          <a:endParaRPr lang="es-ES"/>
        </a:p>
      </dgm:t>
    </dgm:pt>
    <dgm:pt modelId="{8C81F7B5-B9ED-48E3-A8EF-BBF50E4A822C}" type="sibTrans" cxnId="{6BE70749-153E-4B66-A1F2-9AB2448C5308}">
      <dgm:prSet/>
      <dgm:spPr/>
      <dgm:t>
        <a:bodyPr/>
        <a:lstStyle/>
        <a:p>
          <a:endParaRPr lang="es-ES"/>
        </a:p>
      </dgm:t>
    </dgm:pt>
    <dgm:pt modelId="{1CB1E325-E951-4B03-9735-FDCE97D62476}">
      <dgm:prSet phldrT="[Texto]" phldr="1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s-ES" dirty="0"/>
        </a:p>
      </dgm:t>
    </dgm:pt>
    <dgm:pt modelId="{12BF8F92-21D2-4185-9BC8-243F9CE5447E}" type="parTrans" cxnId="{756C92C1-AB8D-47A0-AA37-7C7BB018F847}">
      <dgm:prSet/>
      <dgm:spPr/>
      <dgm:t>
        <a:bodyPr/>
        <a:lstStyle/>
        <a:p>
          <a:endParaRPr lang="es-ES"/>
        </a:p>
      </dgm:t>
    </dgm:pt>
    <dgm:pt modelId="{CD58272A-081A-4618-89FD-4208313C5592}" type="sibTrans" cxnId="{756C92C1-AB8D-47A0-AA37-7C7BB018F847}">
      <dgm:prSet/>
      <dgm:spPr/>
      <dgm:t>
        <a:bodyPr/>
        <a:lstStyle/>
        <a:p>
          <a:endParaRPr lang="es-ES"/>
        </a:p>
      </dgm:t>
    </dgm:pt>
    <dgm:pt modelId="{D4FEB13F-C8D8-40E0-B6D5-62800E8F772A}">
      <dgm:prSet/>
      <dgm:spPr/>
      <dgm:t>
        <a:bodyPr/>
        <a:lstStyle/>
        <a:p>
          <a:endParaRPr lang="es-ES" dirty="0"/>
        </a:p>
      </dgm:t>
    </dgm:pt>
    <dgm:pt modelId="{D5802A7E-7CDC-421F-8C7A-26210892FD8E}" type="parTrans" cxnId="{2F94699D-A3DA-4319-A569-9011E2E3C30E}">
      <dgm:prSet/>
      <dgm:spPr/>
      <dgm:t>
        <a:bodyPr/>
        <a:lstStyle/>
        <a:p>
          <a:endParaRPr lang="es-ES"/>
        </a:p>
      </dgm:t>
    </dgm:pt>
    <dgm:pt modelId="{52256615-13CF-4291-B2C3-6178B2665926}" type="sibTrans" cxnId="{2F94699D-A3DA-4319-A569-9011E2E3C30E}">
      <dgm:prSet/>
      <dgm:spPr/>
      <dgm:t>
        <a:bodyPr/>
        <a:lstStyle/>
        <a:p>
          <a:endParaRPr lang="es-ES"/>
        </a:p>
      </dgm:t>
    </dgm:pt>
    <dgm:pt modelId="{A27DF2C4-6B6D-4CBA-BA4B-04BF9B305051}" type="pres">
      <dgm:prSet presAssocID="{AF5EC4BA-E552-41C3-8FE6-106EA38032BE}" presName="compositeShape" presStyleCnt="0">
        <dgm:presLayoutVars>
          <dgm:chMax val="7"/>
          <dgm:dir/>
          <dgm:resizeHandles val="exact"/>
        </dgm:presLayoutVars>
      </dgm:prSet>
      <dgm:spPr/>
    </dgm:pt>
    <dgm:pt modelId="{BAAB35BE-76C7-4CDE-9BCB-FBAF963265BE}" type="pres">
      <dgm:prSet presAssocID="{AF5EC4BA-E552-41C3-8FE6-106EA38032BE}" presName="wedge1" presStyleLbl="node1" presStyleIdx="0" presStyleCnt="4"/>
      <dgm:spPr/>
      <dgm:t>
        <a:bodyPr/>
        <a:lstStyle/>
        <a:p>
          <a:endParaRPr lang="es-ES"/>
        </a:p>
      </dgm:t>
    </dgm:pt>
    <dgm:pt modelId="{1F856615-4012-4052-AA48-209B2C6D8519}" type="pres">
      <dgm:prSet presAssocID="{AF5EC4BA-E552-41C3-8FE6-106EA38032BE}" presName="dummy1a" presStyleCnt="0"/>
      <dgm:spPr/>
    </dgm:pt>
    <dgm:pt modelId="{68282B02-5C84-48AC-BF01-3FB3031C4968}" type="pres">
      <dgm:prSet presAssocID="{AF5EC4BA-E552-41C3-8FE6-106EA38032BE}" presName="dummy1b" presStyleCnt="0"/>
      <dgm:spPr/>
    </dgm:pt>
    <dgm:pt modelId="{6F66311F-D52F-4009-AE2A-71DD4A4E7C26}" type="pres">
      <dgm:prSet presAssocID="{AF5EC4BA-E552-41C3-8FE6-106EA38032B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1B3A20-E36B-4B87-A36B-DE32CEDD87AA}" type="pres">
      <dgm:prSet presAssocID="{AF5EC4BA-E552-41C3-8FE6-106EA38032BE}" presName="wedge2" presStyleLbl="node1" presStyleIdx="1" presStyleCnt="4"/>
      <dgm:spPr/>
      <dgm:t>
        <a:bodyPr/>
        <a:lstStyle/>
        <a:p>
          <a:endParaRPr lang="es-ES"/>
        </a:p>
      </dgm:t>
    </dgm:pt>
    <dgm:pt modelId="{5CB0D55D-1951-419D-856B-A4A7805F73AA}" type="pres">
      <dgm:prSet presAssocID="{AF5EC4BA-E552-41C3-8FE6-106EA38032BE}" presName="dummy2a" presStyleCnt="0"/>
      <dgm:spPr/>
    </dgm:pt>
    <dgm:pt modelId="{9A79B28C-2263-47A1-BEDF-801FE3783D73}" type="pres">
      <dgm:prSet presAssocID="{AF5EC4BA-E552-41C3-8FE6-106EA38032BE}" presName="dummy2b" presStyleCnt="0"/>
      <dgm:spPr/>
    </dgm:pt>
    <dgm:pt modelId="{B06686CC-9A65-4383-97C4-99675BEF870A}" type="pres">
      <dgm:prSet presAssocID="{AF5EC4BA-E552-41C3-8FE6-106EA38032B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D26984-204A-4905-8CA6-47D241FF2688}" type="pres">
      <dgm:prSet presAssocID="{AF5EC4BA-E552-41C3-8FE6-106EA38032BE}" presName="wedge3" presStyleLbl="node1" presStyleIdx="2" presStyleCnt="4"/>
      <dgm:spPr/>
      <dgm:t>
        <a:bodyPr/>
        <a:lstStyle/>
        <a:p>
          <a:endParaRPr lang="es-ES"/>
        </a:p>
      </dgm:t>
    </dgm:pt>
    <dgm:pt modelId="{CD338DE5-D796-487D-96C5-A3D89C1DC3A5}" type="pres">
      <dgm:prSet presAssocID="{AF5EC4BA-E552-41C3-8FE6-106EA38032BE}" presName="dummy3a" presStyleCnt="0"/>
      <dgm:spPr/>
    </dgm:pt>
    <dgm:pt modelId="{2616C5BB-1B74-4231-97F2-35334C7A3514}" type="pres">
      <dgm:prSet presAssocID="{AF5EC4BA-E552-41C3-8FE6-106EA38032BE}" presName="dummy3b" presStyleCnt="0"/>
      <dgm:spPr/>
    </dgm:pt>
    <dgm:pt modelId="{248F6FE7-3625-49CA-B04F-13AA727AB8B1}" type="pres">
      <dgm:prSet presAssocID="{AF5EC4BA-E552-41C3-8FE6-106EA38032B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7410F1-BB7F-4E73-8BAF-134EC90BD235}" type="pres">
      <dgm:prSet presAssocID="{AF5EC4BA-E552-41C3-8FE6-106EA38032BE}" presName="wedge4" presStyleLbl="node1" presStyleIdx="3" presStyleCnt="4"/>
      <dgm:spPr/>
      <dgm:t>
        <a:bodyPr/>
        <a:lstStyle/>
        <a:p>
          <a:endParaRPr lang="es-ES"/>
        </a:p>
      </dgm:t>
    </dgm:pt>
    <dgm:pt modelId="{F4477437-82AE-4D1A-904F-9AA94DD08033}" type="pres">
      <dgm:prSet presAssocID="{AF5EC4BA-E552-41C3-8FE6-106EA38032BE}" presName="dummy4a" presStyleCnt="0"/>
      <dgm:spPr/>
    </dgm:pt>
    <dgm:pt modelId="{138C3ED4-F376-4186-BD15-D335A88FF128}" type="pres">
      <dgm:prSet presAssocID="{AF5EC4BA-E552-41C3-8FE6-106EA38032BE}" presName="dummy4b" presStyleCnt="0"/>
      <dgm:spPr/>
    </dgm:pt>
    <dgm:pt modelId="{42F662DC-E659-439E-B0C4-CCA7424E08BF}" type="pres">
      <dgm:prSet presAssocID="{AF5EC4BA-E552-41C3-8FE6-106EA38032B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536819-648A-47B7-AAD1-69CFD00EF2E9}" type="pres">
      <dgm:prSet presAssocID="{52256615-13CF-4291-B2C3-6178B2665926}" presName="arrowWedge1" presStyleLbl="fgSibTrans2D1" presStyleIdx="0" presStyleCnt="4"/>
      <dgm:spPr/>
    </dgm:pt>
    <dgm:pt modelId="{03ED6837-C4BE-4D84-905A-96BE640B9A96}" type="pres">
      <dgm:prSet presAssocID="{3C2A180E-9A8D-449B-9EBA-F02CABF35046}" presName="arrowWedge2" presStyleLbl="fgSibTrans2D1" presStyleIdx="1" presStyleCnt="4"/>
      <dgm:spPr/>
    </dgm:pt>
    <dgm:pt modelId="{B4972A08-30D4-4CC9-9FE7-D6C6264C5921}" type="pres">
      <dgm:prSet presAssocID="{8C81F7B5-B9ED-48E3-A8EF-BBF50E4A822C}" presName="arrowWedge3" presStyleLbl="fgSibTrans2D1" presStyleIdx="2" presStyleCnt="4"/>
      <dgm:spPr/>
    </dgm:pt>
    <dgm:pt modelId="{CDEEF85C-01DB-4119-BE10-630CAB23A9AE}" type="pres">
      <dgm:prSet presAssocID="{CD58272A-081A-4618-89FD-4208313C5592}" presName="arrowWedge4" presStyleLbl="fgSibTrans2D1" presStyleIdx="3" presStyleCnt="4"/>
      <dgm:spPr/>
    </dgm:pt>
  </dgm:ptLst>
  <dgm:cxnLst>
    <dgm:cxn modelId="{8933AB65-5351-4030-AA59-A2A88A8EE07D}" type="presOf" srcId="{AF5EC4BA-E552-41C3-8FE6-106EA38032BE}" destId="{A27DF2C4-6B6D-4CBA-BA4B-04BF9B305051}" srcOrd="0" destOrd="0" presId="urn:microsoft.com/office/officeart/2005/8/layout/cycle8"/>
    <dgm:cxn modelId="{20382033-F3A2-427B-A976-AC19CC8849A9}" type="presOf" srcId="{1CB1E325-E951-4B03-9735-FDCE97D62476}" destId="{42F662DC-E659-439E-B0C4-CCA7424E08BF}" srcOrd="1" destOrd="0" presId="urn:microsoft.com/office/officeart/2005/8/layout/cycle8"/>
    <dgm:cxn modelId="{B3100E4F-7FEC-45A8-B2F4-06DFE0FFF39F}" type="presOf" srcId="{1CB1E325-E951-4B03-9735-FDCE97D62476}" destId="{577410F1-BB7F-4E73-8BAF-134EC90BD235}" srcOrd="0" destOrd="0" presId="urn:microsoft.com/office/officeart/2005/8/layout/cycle8"/>
    <dgm:cxn modelId="{D2510A60-0BCF-4BBA-A8EF-D74DF1697682}" type="presOf" srcId="{7B1C0294-E52C-4296-97C3-AB087873D626}" destId="{248F6FE7-3625-49CA-B04F-13AA727AB8B1}" srcOrd="1" destOrd="0" presId="urn:microsoft.com/office/officeart/2005/8/layout/cycle8"/>
    <dgm:cxn modelId="{756C92C1-AB8D-47A0-AA37-7C7BB018F847}" srcId="{AF5EC4BA-E552-41C3-8FE6-106EA38032BE}" destId="{1CB1E325-E951-4B03-9735-FDCE97D62476}" srcOrd="3" destOrd="0" parTransId="{12BF8F92-21D2-4185-9BC8-243F9CE5447E}" sibTransId="{CD58272A-081A-4618-89FD-4208313C5592}"/>
    <dgm:cxn modelId="{642234C4-4F20-4B7C-86CF-0AE2D71C7EA2}" srcId="{AF5EC4BA-E552-41C3-8FE6-106EA38032BE}" destId="{43C94863-B1F7-4455-B09B-D1A1C5AA53B8}" srcOrd="1" destOrd="0" parTransId="{8344F412-6FCD-44AB-8410-052688E09660}" sibTransId="{3C2A180E-9A8D-449B-9EBA-F02CABF35046}"/>
    <dgm:cxn modelId="{7EE40485-AEF8-44BE-880A-88D292B0DFD1}" type="presOf" srcId="{43C94863-B1F7-4455-B09B-D1A1C5AA53B8}" destId="{051B3A20-E36B-4B87-A36B-DE32CEDD87AA}" srcOrd="0" destOrd="0" presId="urn:microsoft.com/office/officeart/2005/8/layout/cycle8"/>
    <dgm:cxn modelId="{DFE92908-2BB1-4AB4-8FAD-1D37B71B1A28}" type="presOf" srcId="{7B1C0294-E52C-4296-97C3-AB087873D626}" destId="{EBD26984-204A-4905-8CA6-47D241FF2688}" srcOrd="0" destOrd="0" presId="urn:microsoft.com/office/officeart/2005/8/layout/cycle8"/>
    <dgm:cxn modelId="{B15B4425-9162-4160-9092-B95D9C2D7DDD}" type="presOf" srcId="{43C94863-B1F7-4455-B09B-D1A1C5AA53B8}" destId="{B06686CC-9A65-4383-97C4-99675BEF870A}" srcOrd="1" destOrd="0" presId="urn:microsoft.com/office/officeart/2005/8/layout/cycle8"/>
    <dgm:cxn modelId="{50023DE5-5EC1-4582-A612-9AD7C849C082}" type="presOf" srcId="{D4FEB13F-C8D8-40E0-B6D5-62800E8F772A}" destId="{BAAB35BE-76C7-4CDE-9BCB-FBAF963265BE}" srcOrd="0" destOrd="0" presId="urn:microsoft.com/office/officeart/2005/8/layout/cycle8"/>
    <dgm:cxn modelId="{6BE70749-153E-4B66-A1F2-9AB2448C5308}" srcId="{AF5EC4BA-E552-41C3-8FE6-106EA38032BE}" destId="{7B1C0294-E52C-4296-97C3-AB087873D626}" srcOrd="2" destOrd="0" parTransId="{44EA480F-0EDD-4213-ABC0-26CE55064226}" sibTransId="{8C81F7B5-B9ED-48E3-A8EF-BBF50E4A822C}"/>
    <dgm:cxn modelId="{2F94699D-A3DA-4319-A569-9011E2E3C30E}" srcId="{AF5EC4BA-E552-41C3-8FE6-106EA38032BE}" destId="{D4FEB13F-C8D8-40E0-B6D5-62800E8F772A}" srcOrd="0" destOrd="0" parTransId="{D5802A7E-7CDC-421F-8C7A-26210892FD8E}" sibTransId="{52256615-13CF-4291-B2C3-6178B2665926}"/>
    <dgm:cxn modelId="{CCFD73F9-D0A0-4F89-B8AD-98FB328C426E}" type="presOf" srcId="{D4FEB13F-C8D8-40E0-B6D5-62800E8F772A}" destId="{6F66311F-D52F-4009-AE2A-71DD4A4E7C26}" srcOrd="1" destOrd="0" presId="urn:microsoft.com/office/officeart/2005/8/layout/cycle8"/>
    <dgm:cxn modelId="{D57B859B-E1E7-4746-8445-B48A75610B8D}" type="presParOf" srcId="{A27DF2C4-6B6D-4CBA-BA4B-04BF9B305051}" destId="{BAAB35BE-76C7-4CDE-9BCB-FBAF963265BE}" srcOrd="0" destOrd="0" presId="urn:microsoft.com/office/officeart/2005/8/layout/cycle8"/>
    <dgm:cxn modelId="{E4FE007B-2A46-4F03-8BC8-A495194B6691}" type="presParOf" srcId="{A27DF2C4-6B6D-4CBA-BA4B-04BF9B305051}" destId="{1F856615-4012-4052-AA48-209B2C6D8519}" srcOrd="1" destOrd="0" presId="urn:microsoft.com/office/officeart/2005/8/layout/cycle8"/>
    <dgm:cxn modelId="{3C77607C-6606-4968-8AAF-90B5D21356D9}" type="presParOf" srcId="{A27DF2C4-6B6D-4CBA-BA4B-04BF9B305051}" destId="{68282B02-5C84-48AC-BF01-3FB3031C4968}" srcOrd="2" destOrd="0" presId="urn:microsoft.com/office/officeart/2005/8/layout/cycle8"/>
    <dgm:cxn modelId="{30AEB101-606F-4756-859A-65B467591149}" type="presParOf" srcId="{A27DF2C4-6B6D-4CBA-BA4B-04BF9B305051}" destId="{6F66311F-D52F-4009-AE2A-71DD4A4E7C26}" srcOrd="3" destOrd="0" presId="urn:microsoft.com/office/officeart/2005/8/layout/cycle8"/>
    <dgm:cxn modelId="{5B2FE126-0361-4545-A6DF-93A62787ED54}" type="presParOf" srcId="{A27DF2C4-6B6D-4CBA-BA4B-04BF9B305051}" destId="{051B3A20-E36B-4B87-A36B-DE32CEDD87AA}" srcOrd="4" destOrd="0" presId="urn:microsoft.com/office/officeart/2005/8/layout/cycle8"/>
    <dgm:cxn modelId="{A94B2811-C605-432C-824F-2688EAC2F452}" type="presParOf" srcId="{A27DF2C4-6B6D-4CBA-BA4B-04BF9B305051}" destId="{5CB0D55D-1951-419D-856B-A4A7805F73AA}" srcOrd="5" destOrd="0" presId="urn:microsoft.com/office/officeart/2005/8/layout/cycle8"/>
    <dgm:cxn modelId="{26AC4681-D7A1-4D0C-8290-00B8C9318224}" type="presParOf" srcId="{A27DF2C4-6B6D-4CBA-BA4B-04BF9B305051}" destId="{9A79B28C-2263-47A1-BEDF-801FE3783D73}" srcOrd="6" destOrd="0" presId="urn:microsoft.com/office/officeart/2005/8/layout/cycle8"/>
    <dgm:cxn modelId="{5C27298F-8806-429C-BBCA-2F72DEF0425C}" type="presParOf" srcId="{A27DF2C4-6B6D-4CBA-BA4B-04BF9B305051}" destId="{B06686CC-9A65-4383-97C4-99675BEF870A}" srcOrd="7" destOrd="0" presId="urn:microsoft.com/office/officeart/2005/8/layout/cycle8"/>
    <dgm:cxn modelId="{4BEB0359-E0A0-40A8-93D1-AEE605AFFD18}" type="presParOf" srcId="{A27DF2C4-6B6D-4CBA-BA4B-04BF9B305051}" destId="{EBD26984-204A-4905-8CA6-47D241FF2688}" srcOrd="8" destOrd="0" presId="urn:microsoft.com/office/officeart/2005/8/layout/cycle8"/>
    <dgm:cxn modelId="{993162D2-FEDB-4EA7-ACD6-3C390E479FDB}" type="presParOf" srcId="{A27DF2C4-6B6D-4CBA-BA4B-04BF9B305051}" destId="{CD338DE5-D796-487D-96C5-A3D89C1DC3A5}" srcOrd="9" destOrd="0" presId="urn:microsoft.com/office/officeart/2005/8/layout/cycle8"/>
    <dgm:cxn modelId="{2CCE755F-04CE-4826-B1D6-C88AC8E3BD3E}" type="presParOf" srcId="{A27DF2C4-6B6D-4CBA-BA4B-04BF9B305051}" destId="{2616C5BB-1B74-4231-97F2-35334C7A3514}" srcOrd="10" destOrd="0" presId="urn:microsoft.com/office/officeart/2005/8/layout/cycle8"/>
    <dgm:cxn modelId="{6D471099-ACDA-4C6B-8362-3D533F4C5F61}" type="presParOf" srcId="{A27DF2C4-6B6D-4CBA-BA4B-04BF9B305051}" destId="{248F6FE7-3625-49CA-B04F-13AA727AB8B1}" srcOrd="11" destOrd="0" presId="urn:microsoft.com/office/officeart/2005/8/layout/cycle8"/>
    <dgm:cxn modelId="{CF7A3135-5800-4FC8-BD94-12F2DF1B4D66}" type="presParOf" srcId="{A27DF2C4-6B6D-4CBA-BA4B-04BF9B305051}" destId="{577410F1-BB7F-4E73-8BAF-134EC90BD235}" srcOrd="12" destOrd="0" presId="urn:microsoft.com/office/officeart/2005/8/layout/cycle8"/>
    <dgm:cxn modelId="{26C46E9D-511F-498C-B2D3-197454FA1CF4}" type="presParOf" srcId="{A27DF2C4-6B6D-4CBA-BA4B-04BF9B305051}" destId="{F4477437-82AE-4D1A-904F-9AA94DD08033}" srcOrd="13" destOrd="0" presId="urn:microsoft.com/office/officeart/2005/8/layout/cycle8"/>
    <dgm:cxn modelId="{3901C312-7DFD-46FC-AF42-1C63234143B1}" type="presParOf" srcId="{A27DF2C4-6B6D-4CBA-BA4B-04BF9B305051}" destId="{138C3ED4-F376-4186-BD15-D335A88FF128}" srcOrd="14" destOrd="0" presId="urn:microsoft.com/office/officeart/2005/8/layout/cycle8"/>
    <dgm:cxn modelId="{A09147AD-DEBB-46C8-AA62-D689F7698EAF}" type="presParOf" srcId="{A27DF2C4-6B6D-4CBA-BA4B-04BF9B305051}" destId="{42F662DC-E659-439E-B0C4-CCA7424E08BF}" srcOrd="15" destOrd="0" presId="urn:microsoft.com/office/officeart/2005/8/layout/cycle8"/>
    <dgm:cxn modelId="{08A5A39E-77D8-4EA2-BC52-EABC4CAF34CF}" type="presParOf" srcId="{A27DF2C4-6B6D-4CBA-BA4B-04BF9B305051}" destId="{87536819-648A-47B7-AAD1-69CFD00EF2E9}" srcOrd="16" destOrd="0" presId="urn:microsoft.com/office/officeart/2005/8/layout/cycle8"/>
    <dgm:cxn modelId="{62DA9D25-8979-470E-BE30-9D6AEA4BF544}" type="presParOf" srcId="{A27DF2C4-6B6D-4CBA-BA4B-04BF9B305051}" destId="{03ED6837-C4BE-4D84-905A-96BE640B9A96}" srcOrd="17" destOrd="0" presId="urn:microsoft.com/office/officeart/2005/8/layout/cycle8"/>
    <dgm:cxn modelId="{D8F2642E-F0F8-4A23-98FD-E60CEB54BD2E}" type="presParOf" srcId="{A27DF2C4-6B6D-4CBA-BA4B-04BF9B305051}" destId="{B4972A08-30D4-4CC9-9FE7-D6C6264C5921}" srcOrd="18" destOrd="0" presId="urn:microsoft.com/office/officeart/2005/8/layout/cycle8"/>
    <dgm:cxn modelId="{AEC2D1E5-2D97-4975-B4D1-39688515CE6F}" type="presParOf" srcId="{A27DF2C4-6B6D-4CBA-BA4B-04BF9B305051}" destId="{CDEEF85C-01DB-4119-BE10-630CAB23A9AE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5EC4BA-E552-41C3-8FE6-106EA38032B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3C94863-B1F7-4455-B09B-D1A1C5AA53B8}">
      <dgm:prSet phldrT="[Texto]" phldr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s-ES" dirty="0"/>
        </a:p>
      </dgm:t>
    </dgm:pt>
    <dgm:pt modelId="{8344F412-6FCD-44AB-8410-052688E09660}" type="parTrans" cxnId="{642234C4-4F20-4B7C-86CF-0AE2D71C7EA2}">
      <dgm:prSet/>
      <dgm:spPr/>
      <dgm:t>
        <a:bodyPr/>
        <a:lstStyle/>
        <a:p>
          <a:endParaRPr lang="es-ES"/>
        </a:p>
      </dgm:t>
    </dgm:pt>
    <dgm:pt modelId="{3C2A180E-9A8D-449B-9EBA-F02CABF35046}" type="sibTrans" cxnId="{642234C4-4F20-4B7C-86CF-0AE2D71C7EA2}">
      <dgm:prSet/>
      <dgm:spPr/>
      <dgm:t>
        <a:bodyPr/>
        <a:lstStyle/>
        <a:p>
          <a:endParaRPr lang="es-ES"/>
        </a:p>
      </dgm:t>
    </dgm:pt>
    <dgm:pt modelId="{7B1C0294-E52C-4296-97C3-AB087873D626}">
      <dgm:prSet phldrT="[Texto]" phldr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ES" dirty="0"/>
        </a:p>
      </dgm:t>
    </dgm:pt>
    <dgm:pt modelId="{44EA480F-0EDD-4213-ABC0-26CE55064226}" type="parTrans" cxnId="{6BE70749-153E-4B66-A1F2-9AB2448C5308}">
      <dgm:prSet/>
      <dgm:spPr/>
      <dgm:t>
        <a:bodyPr/>
        <a:lstStyle/>
        <a:p>
          <a:endParaRPr lang="es-ES"/>
        </a:p>
      </dgm:t>
    </dgm:pt>
    <dgm:pt modelId="{8C81F7B5-B9ED-48E3-A8EF-BBF50E4A822C}" type="sibTrans" cxnId="{6BE70749-153E-4B66-A1F2-9AB2448C5308}">
      <dgm:prSet/>
      <dgm:spPr/>
      <dgm:t>
        <a:bodyPr/>
        <a:lstStyle/>
        <a:p>
          <a:endParaRPr lang="es-ES"/>
        </a:p>
      </dgm:t>
    </dgm:pt>
    <dgm:pt modelId="{1CB1E325-E951-4B03-9735-FDCE97D62476}">
      <dgm:prSet phldrT="[Texto]" phldr="1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s-ES" dirty="0"/>
        </a:p>
      </dgm:t>
    </dgm:pt>
    <dgm:pt modelId="{12BF8F92-21D2-4185-9BC8-243F9CE5447E}" type="parTrans" cxnId="{756C92C1-AB8D-47A0-AA37-7C7BB018F847}">
      <dgm:prSet/>
      <dgm:spPr/>
      <dgm:t>
        <a:bodyPr/>
        <a:lstStyle/>
        <a:p>
          <a:endParaRPr lang="es-ES"/>
        </a:p>
      </dgm:t>
    </dgm:pt>
    <dgm:pt modelId="{CD58272A-081A-4618-89FD-4208313C5592}" type="sibTrans" cxnId="{756C92C1-AB8D-47A0-AA37-7C7BB018F847}">
      <dgm:prSet/>
      <dgm:spPr/>
      <dgm:t>
        <a:bodyPr/>
        <a:lstStyle/>
        <a:p>
          <a:endParaRPr lang="es-ES"/>
        </a:p>
      </dgm:t>
    </dgm:pt>
    <dgm:pt modelId="{E104599B-81C0-4FB4-B042-31714C16B7DC}">
      <dgm:prSet/>
      <dgm:spPr>
        <a:solidFill>
          <a:srgbClr val="99CC00"/>
        </a:solidFill>
      </dgm:spPr>
      <dgm:t>
        <a:bodyPr/>
        <a:lstStyle/>
        <a:p>
          <a:endParaRPr lang="es-ES" dirty="0"/>
        </a:p>
      </dgm:t>
    </dgm:pt>
    <dgm:pt modelId="{968CDF84-F8BB-4CEF-BAD8-6959D4C84021}" type="parTrans" cxnId="{DDF6BCC0-FDAA-449B-A70D-D5A8472144E9}">
      <dgm:prSet/>
      <dgm:spPr/>
      <dgm:t>
        <a:bodyPr/>
        <a:lstStyle/>
        <a:p>
          <a:endParaRPr lang="es-ES"/>
        </a:p>
      </dgm:t>
    </dgm:pt>
    <dgm:pt modelId="{1F7D9216-F5B0-447D-B30C-FD39092E6AF3}" type="sibTrans" cxnId="{DDF6BCC0-FDAA-449B-A70D-D5A8472144E9}">
      <dgm:prSet/>
      <dgm:spPr/>
      <dgm:t>
        <a:bodyPr/>
        <a:lstStyle/>
        <a:p>
          <a:endParaRPr lang="es-ES"/>
        </a:p>
      </dgm:t>
    </dgm:pt>
    <dgm:pt modelId="{64A3468A-5C83-4FFA-B9B7-8A5BE3DE3A49}">
      <dgm:prSet/>
      <dgm:spPr>
        <a:solidFill>
          <a:srgbClr val="CCCC00"/>
        </a:solidFill>
      </dgm:spPr>
      <dgm:t>
        <a:bodyPr/>
        <a:lstStyle/>
        <a:p>
          <a:endParaRPr lang="es-ES" dirty="0"/>
        </a:p>
      </dgm:t>
    </dgm:pt>
    <dgm:pt modelId="{C17EAD93-E97E-4580-BFE8-723CFB761AF3}" type="parTrans" cxnId="{88E120D7-B7D0-43E7-B51D-3740B4DF4E0E}">
      <dgm:prSet/>
      <dgm:spPr/>
      <dgm:t>
        <a:bodyPr/>
        <a:lstStyle/>
        <a:p>
          <a:endParaRPr lang="es-ES"/>
        </a:p>
      </dgm:t>
    </dgm:pt>
    <dgm:pt modelId="{2E724E6D-7F5E-42BD-BEF7-75F174916307}" type="sibTrans" cxnId="{88E120D7-B7D0-43E7-B51D-3740B4DF4E0E}">
      <dgm:prSet/>
      <dgm:spPr/>
      <dgm:t>
        <a:bodyPr/>
        <a:lstStyle/>
        <a:p>
          <a:endParaRPr lang="es-ES"/>
        </a:p>
      </dgm:t>
    </dgm:pt>
    <dgm:pt modelId="{A27DF2C4-6B6D-4CBA-BA4B-04BF9B305051}" type="pres">
      <dgm:prSet presAssocID="{AF5EC4BA-E552-41C3-8FE6-106EA38032BE}" presName="compositeShape" presStyleCnt="0">
        <dgm:presLayoutVars>
          <dgm:chMax val="7"/>
          <dgm:dir/>
          <dgm:resizeHandles val="exact"/>
        </dgm:presLayoutVars>
      </dgm:prSet>
      <dgm:spPr/>
    </dgm:pt>
    <dgm:pt modelId="{BAAB35BE-76C7-4CDE-9BCB-FBAF963265BE}" type="pres">
      <dgm:prSet presAssocID="{AF5EC4BA-E552-41C3-8FE6-106EA38032BE}" presName="wedge1" presStyleLbl="node1" presStyleIdx="0" presStyleCnt="5"/>
      <dgm:spPr/>
      <dgm:t>
        <a:bodyPr/>
        <a:lstStyle/>
        <a:p>
          <a:endParaRPr lang="es-ES"/>
        </a:p>
      </dgm:t>
    </dgm:pt>
    <dgm:pt modelId="{1F856615-4012-4052-AA48-209B2C6D8519}" type="pres">
      <dgm:prSet presAssocID="{AF5EC4BA-E552-41C3-8FE6-106EA38032BE}" presName="dummy1a" presStyleCnt="0"/>
      <dgm:spPr/>
    </dgm:pt>
    <dgm:pt modelId="{68282B02-5C84-48AC-BF01-3FB3031C4968}" type="pres">
      <dgm:prSet presAssocID="{AF5EC4BA-E552-41C3-8FE6-106EA38032BE}" presName="dummy1b" presStyleCnt="0"/>
      <dgm:spPr/>
    </dgm:pt>
    <dgm:pt modelId="{6F66311F-D52F-4009-AE2A-71DD4A4E7C26}" type="pres">
      <dgm:prSet presAssocID="{AF5EC4BA-E552-41C3-8FE6-106EA38032B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1B3A20-E36B-4B87-A36B-DE32CEDD87AA}" type="pres">
      <dgm:prSet presAssocID="{AF5EC4BA-E552-41C3-8FE6-106EA38032BE}" presName="wedge2" presStyleLbl="node1" presStyleIdx="1" presStyleCnt="5"/>
      <dgm:spPr/>
      <dgm:t>
        <a:bodyPr/>
        <a:lstStyle/>
        <a:p>
          <a:endParaRPr lang="es-ES"/>
        </a:p>
      </dgm:t>
    </dgm:pt>
    <dgm:pt modelId="{5CB0D55D-1951-419D-856B-A4A7805F73AA}" type="pres">
      <dgm:prSet presAssocID="{AF5EC4BA-E552-41C3-8FE6-106EA38032BE}" presName="dummy2a" presStyleCnt="0"/>
      <dgm:spPr/>
    </dgm:pt>
    <dgm:pt modelId="{9A79B28C-2263-47A1-BEDF-801FE3783D73}" type="pres">
      <dgm:prSet presAssocID="{AF5EC4BA-E552-41C3-8FE6-106EA38032BE}" presName="dummy2b" presStyleCnt="0"/>
      <dgm:spPr/>
    </dgm:pt>
    <dgm:pt modelId="{B06686CC-9A65-4383-97C4-99675BEF870A}" type="pres">
      <dgm:prSet presAssocID="{AF5EC4BA-E552-41C3-8FE6-106EA38032B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D26984-204A-4905-8CA6-47D241FF2688}" type="pres">
      <dgm:prSet presAssocID="{AF5EC4BA-E552-41C3-8FE6-106EA38032BE}" presName="wedge3" presStyleLbl="node1" presStyleIdx="2" presStyleCnt="5"/>
      <dgm:spPr/>
      <dgm:t>
        <a:bodyPr/>
        <a:lstStyle/>
        <a:p>
          <a:endParaRPr lang="es-ES"/>
        </a:p>
      </dgm:t>
    </dgm:pt>
    <dgm:pt modelId="{CD338DE5-D796-487D-96C5-A3D89C1DC3A5}" type="pres">
      <dgm:prSet presAssocID="{AF5EC4BA-E552-41C3-8FE6-106EA38032BE}" presName="dummy3a" presStyleCnt="0"/>
      <dgm:spPr/>
    </dgm:pt>
    <dgm:pt modelId="{2616C5BB-1B74-4231-97F2-35334C7A3514}" type="pres">
      <dgm:prSet presAssocID="{AF5EC4BA-E552-41C3-8FE6-106EA38032BE}" presName="dummy3b" presStyleCnt="0"/>
      <dgm:spPr/>
    </dgm:pt>
    <dgm:pt modelId="{248F6FE7-3625-49CA-B04F-13AA727AB8B1}" type="pres">
      <dgm:prSet presAssocID="{AF5EC4BA-E552-41C3-8FE6-106EA38032B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0CCF71-E09C-47E0-B86C-18B9F4060CBF}" type="pres">
      <dgm:prSet presAssocID="{AF5EC4BA-E552-41C3-8FE6-106EA38032BE}" presName="wedge4" presStyleLbl="node1" presStyleIdx="3" presStyleCnt="5"/>
      <dgm:spPr/>
      <dgm:t>
        <a:bodyPr/>
        <a:lstStyle/>
        <a:p>
          <a:endParaRPr lang="es-ES"/>
        </a:p>
      </dgm:t>
    </dgm:pt>
    <dgm:pt modelId="{061901A6-688C-40B0-996C-7094BCE32B4F}" type="pres">
      <dgm:prSet presAssocID="{AF5EC4BA-E552-41C3-8FE6-106EA38032BE}" presName="dummy4a" presStyleCnt="0"/>
      <dgm:spPr/>
    </dgm:pt>
    <dgm:pt modelId="{67CE7999-C88E-4096-A514-88DDDCDA7295}" type="pres">
      <dgm:prSet presAssocID="{AF5EC4BA-E552-41C3-8FE6-106EA38032BE}" presName="dummy4b" presStyleCnt="0"/>
      <dgm:spPr/>
    </dgm:pt>
    <dgm:pt modelId="{934C26B4-909B-4293-922B-67543AC78B34}" type="pres">
      <dgm:prSet presAssocID="{AF5EC4BA-E552-41C3-8FE6-106EA38032B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D3949-1C9E-4DCD-B2BE-515F7350E1A8}" type="pres">
      <dgm:prSet presAssocID="{AF5EC4BA-E552-41C3-8FE6-106EA38032BE}" presName="wedge5" presStyleLbl="node1" presStyleIdx="4" presStyleCnt="5"/>
      <dgm:spPr/>
      <dgm:t>
        <a:bodyPr/>
        <a:lstStyle/>
        <a:p>
          <a:endParaRPr lang="es-ES"/>
        </a:p>
      </dgm:t>
    </dgm:pt>
    <dgm:pt modelId="{4F8804A5-EABF-467C-A792-37A1053B6BB9}" type="pres">
      <dgm:prSet presAssocID="{AF5EC4BA-E552-41C3-8FE6-106EA38032BE}" presName="dummy5a" presStyleCnt="0"/>
      <dgm:spPr/>
    </dgm:pt>
    <dgm:pt modelId="{40AC5B86-44D5-40E0-BECE-EC89FF7AC415}" type="pres">
      <dgm:prSet presAssocID="{AF5EC4BA-E552-41C3-8FE6-106EA38032BE}" presName="dummy5b" presStyleCnt="0"/>
      <dgm:spPr/>
    </dgm:pt>
    <dgm:pt modelId="{26B1F27B-7862-4ECC-84F4-6D9902BAC3A3}" type="pres">
      <dgm:prSet presAssocID="{AF5EC4BA-E552-41C3-8FE6-106EA38032B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22F4B4-BA59-42A0-817A-6BD54CC98856}" type="pres">
      <dgm:prSet presAssocID="{3C2A180E-9A8D-449B-9EBA-F02CABF35046}" presName="arrowWedge1" presStyleLbl="fgSibTrans2D1" presStyleIdx="0" presStyleCnt="5"/>
      <dgm:spPr/>
    </dgm:pt>
    <dgm:pt modelId="{62211210-8ADD-44DE-8C81-A105D9652653}" type="pres">
      <dgm:prSet presAssocID="{2E724E6D-7F5E-42BD-BEF7-75F174916307}" presName="arrowWedge2" presStyleLbl="fgSibTrans2D1" presStyleIdx="1" presStyleCnt="5"/>
      <dgm:spPr/>
    </dgm:pt>
    <dgm:pt modelId="{5B024CF2-C8D3-463E-9F1B-17F7B997466A}" type="pres">
      <dgm:prSet presAssocID="{1F7D9216-F5B0-447D-B30C-FD39092E6AF3}" presName="arrowWedge3" presStyleLbl="fgSibTrans2D1" presStyleIdx="2" presStyleCnt="5"/>
      <dgm:spPr/>
    </dgm:pt>
    <dgm:pt modelId="{1121B13F-1934-4E63-862C-F21D1D965FD0}" type="pres">
      <dgm:prSet presAssocID="{8C81F7B5-B9ED-48E3-A8EF-BBF50E4A822C}" presName="arrowWedge4" presStyleLbl="fgSibTrans2D1" presStyleIdx="3" presStyleCnt="5"/>
      <dgm:spPr/>
    </dgm:pt>
    <dgm:pt modelId="{0E1DD5A5-C513-4F40-9ECB-23B28B2F386D}" type="pres">
      <dgm:prSet presAssocID="{CD58272A-081A-4618-89FD-4208313C5592}" presName="arrowWedge5" presStyleLbl="fgSibTrans2D1" presStyleIdx="4" presStyleCnt="5"/>
      <dgm:spPr/>
    </dgm:pt>
  </dgm:ptLst>
  <dgm:cxnLst>
    <dgm:cxn modelId="{3A3048ED-02E2-4847-8633-253503165AD5}" type="presOf" srcId="{64A3468A-5C83-4FFA-B9B7-8A5BE3DE3A49}" destId="{B06686CC-9A65-4383-97C4-99675BEF870A}" srcOrd="1" destOrd="0" presId="urn:microsoft.com/office/officeart/2005/8/layout/cycle8"/>
    <dgm:cxn modelId="{B7ED251C-006B-4D5A-B317-E0D03DE62158}" type="presOf" srcId="{64A3468A-5C83-4FFA-B9B7-8A5BE3DE3A49}" destId="{051B3A20-E36B-4B87-A36B-DE32CEDD87AA}" srcOrd="0" destOrd="0" presId="urn:microsoft.com/office/officeart/2005/8/layout/cycle8"/>
    <dgm:cxn modelId="{9048DAFE-F396-451B-BF32-1759B0700A20}" type="presOf" srcId="{E104599B-81C0-4FB4-B042-31714C16B7DC}" destId="{248F6FE7-3625-49CA-B04F-13AA727AB8B1}" srcOrd="1" destOrd="0" presId="urn:microsoft.com/office/officeart/2005/8/layout/cycle8"/>
    <dgm:cxn modelId="{D7F30CC0-EDC1-4CFE-B580-3C0B29DE8AF1}" type="presOf" srcId="{43C94863-B1F7-4455-B09B-D1A1C5AA53B8}" destId="{BAAB35BE-76C7-4CDE-9BCB-FBAF963265BE}" srcOrd="0" destOrd="0" presId="urn:microsoft.com/office/officeart/2005/8/layout/cycle8"/>
    <dgm:cxn modelId="{993A8A11-4133-41BE-A125-C5266979789B}" type="presOf" srcId="{E104599B-81C0-4FB4-B042-31714C16B7DC}" destId="{EBD26984-204A-4905-8CA6-47D241FF2688}" srcOrd="0" destOrd="0" presId="urn:microsoft.com/office/officeart/2005/8/layout/cycle8"/>
    <dgm:cxn modelId="{32314E31-8867-4FE1-948C-522730034163}" type="presOf" srcId="{43C94863-B1F7-4455-B09B-D1A1C5AA53B8}" destId="{6F66311F-D52F-4009-AE2A-71DD4A4E7C26}" srcOrd="1" destOrd="0" presId="urn:microsoft.com/office/officeart/2005/8/layout/cycle8"/>
    <dgm:cxn modelId="{32FD7D5A-883F-4E4B-984C-4C53560FF805}" type="presOf" srcId="{1CB1E325-E951-4B03-9735-FDCE97D62476}" destId="{26B1F27B-7862-4ECC-84F4-6D9902BAC3A3}" srcOrd="1" destOrd="0" presId="urn:microsoft.com/office/officeart/2005/8/layout/cycle8"/>
    <dgm:cxn modelId="{756C92C1-AB8D-47A0-AA37-7C7BB018F847}" srcId="{AF5EC4BA-E552-41C3-8FE6-106EA38032BE}" destId="{1CB1E325-E951-4B03-9735-FDCE97D62476}" srcOrd="4" destOrd="0" parTransId="{12BF8F92-21D2-4185-9BC8-243F9CE5447E}" sibTransId="{CD58272A-081A-4618-89FD-4208313C5592}"/>
    <dgm:cxn modelId="{642234C4-4F20-4B7C-86CF-0AE2D71C7EA2}" srcId="{AF5EC4BA-E552-41C3-8FE6-106EA38032BE}" destId="{43C94863-B1F7-4455-B09B-D1A1C5AA53B8}" srcOrd="0" destOrd="0" parTransId="{8344F412-6FCD-44AB-8410-052688E09660}" sibTransId="{3C2A180E-9A8D-449B-9EBA-F02CABF35046}"/>
    <dgm:cxn modelId="{B58BF4AE-C51B-40EA-A962-3EFFAEDFC73F}" type="presOf" srcId="{7B1C0294-E52C-4296-97C3-AB087873D626}" destId="{FD0CCF71-E09C-47E0-B86C-18B9F4060CBF}" srcOrd="0" destOrd="0" presId="urn:microsoft.com/office/officeart/2005/8/layout/cycle8"/>
    <dgm:cxn modelId="{6BE70749-153E-4B66-A1F2-9AB2448C5308}" srcId="{AF5EC4BA-E552-41C3-8FE6-106EA38032BE}" destId="{7B1C0294-E52C-4296-97C3-AB087873D626}" srcOrd="3" destOrd="0" parTransId="{44EA480F-0EDD-4213-ABC0-26CE55064226}" sibTransId="{8C81F7B5-B9ED-48E3-A8EF-BBF50E4A822C}"/>
    <dgm:cxn modelId="{F4C5FB99-93BF-4977-A2DB-0BC7539E8978}" type="presOf" srcId="{1CB1E325-E951-4B03-9735-FDCE97D62476}" destId="{448D3949-1C9E-4DCD-B2BE-515F7350E1A8}" srcOrd="0" destOrd="0" presId="urn:microsoft.com/office/officeart/2005/8/layout/cycle8"/>
    <dgm:cxn modelId="{6226230A-C038-411D-81F2-E01D1C3A7A0D}" type="presOf" srcId="{7B1C0294-E52C-4296-97C3-AB087873D626}" destId="{934C26B4-909B-4293-922B-67543AC78B34}" srcOrd="1" destOrd="0" presId="urn:microsoft.com/office/officeart/2005/8/layout/cycle8"/>
    <dgm:cxn modelId="{DDF6BCC0-FDAA-449B-A70D-D5A8472144E9}" srcId="{AF5EC4BA-E552-41C3-8FE6-106EA38032BE}" destId="{E104599B-81C0-4FB4-B042-31714C16B7DC}" srcOrd="2" destOrd="0" parTransId="{968CDF84-F8BB-4CEF-BAD8-6959D4C84021}" sibTransId="{1F7D9216-F5B0-447D-B30C-FD39092E6AF3}"/>
    <dgm:cxn modelId="{B67F19CA-7ABF-4BE0-914B-E7D1DC40CE18}" type="presOf" srcId="{AF5EC4BA-E552-41C3-8FE6-106EA38032BE}" destId="{A27DF2C4-6B6D-4CBA-BA4B-04BF9B305051}" srcOrd="0" destOrd="0" presId="urn:microsoft.com/office/officeart/2005/8/layout/cycle8"/>
    <dgm:cxn modelId="{88E120D7-B7D0-43E7-B51D-3740B4DF4E0E}" srcId="{AF5EC4BA-E552-41C3-8FE6-106EA38032BE}" destId="{64A3468A-5C83-4FFA-B9B7-8A5BE3DE3A49}" srcOrd="1" destOrd="0" parTransId="{C17EAD93-E97E-4580-BFE8-723CFB761AF3}" sibTransId="{2E724E6D-7F5E-42BD-BEF7-75F174916307}"/>
    <dgm:cxn modelId="{D3E35FDB-1ACE-429A-A8BF-FFA20659344E}" type="presParOf" srcId="{A27DF2C4-6B6D-4CBA-BA4B-04BF9B305051}" destId="{BAAB35BE-76C7-4CDE-9BCB-FBAF963265BE}" srcOrd="0" destOrd="0" presId="urn:microsoft.com/office/officeart/2005/8/layout/cycle8"/>
    <dgm:cxn modelId="{2343F1AC-2717-429B-8024-9CCB8246632A}" type="presParOf" srcId="{A27DF2C4-6B6D-4CBA-BA4B-04BF9B305051}" destId="{1F856615-4012-4052-AA48-209B2C6D8519}" srcOrd="1" destOrd="0" presId="urn:microsoft.com/office/officeart/2005/8/layout/cycle8"/>
    <dgm:cxn modelId="{169A2843-7E5E-4407-82A8-4CA9ECCB274C}" type="presParOf" srcId="{A27DF2C4-6B6D-4CBA-BA4B-04BF9B305051}" destId="{68282B02-5C84-48AC-BF01-3FB3031C4968}" srcOrd="2" destOrd="0" presId="urn:microsoft.com/office/officeart/2005/8/layout/cycle8"/>
    <dgm:cxn modelId="{7263CE80-ED03-4607-BADF-29F3D22528FD}" type="presParOf" srcId="{A27DF2C4-6B6D-4CBA-BA4B-04BF9B305051}" destId="{6F66311F-D52F-4009-AE2A-71DD4A4E7C26}" srcOrd="3" destOrd="0" presId="urn:microsoft.com/office/officeart/2005/8/layout/cycle8"/>
    <dgm:cxn modelId="{37D24CE6-70FA-4D3E-88C3-7FAC06EEF80A}" type="presParOf" srcId="{A27DF2C4-6B6D-4CBA-BA4B-04BF9B305051}" destId="{051B3A20-E36B-4B87-A36B-DE32CEDD87AA}" srcOrd="4" destOrd="0" presId="urn:microsoft.com/office/officeart/2005/8/layout/cycle8"/>
    <dgm:cxn modelId="{00CC80D5-3D55-4C3C-B3F8-6F1725AF6B92}" type="presParOf" srcId="{A27DF2C4-6B6D-4CBA-BA4B-04BF9B305051}" destId="{5CB0D55D-1951-419D-856B-A4A7805F73AA}" srcOrd="5" destOrd="0" presId="urn:microsoft.com/office/officeart/2005/8/layout/cycle8"/>
    <dgm:cxn modelId="{692C9E5A-8AE4-44D6-AA5E-708BA9ECAAC5}" type="presParOf" srcId="{A27DF2C4-6B6D-4CBA-BA4B-04BF9B305051}" destId="{9A79B28C-2263-47A1-BEDF-801FE3783D73}" srcOrd="6" destOrd="0" presId="urn:microsoft.com/office/officeart/2005/8/layout/cycle8"/>
    <dgm:cxn modelId="{53D8BD91-63DD-4F27-8EB9-4F876E8D247C}" type="presParOf" srcId="{A27DF2C4-6B6D-4CBA-BA4B-04BF9B305051}" destId="{B06686CC-9A65-4383-97C4-99675BEF870A}" srcOrd="7" destOrd="0" presId="urn:microsoft.com/office/officeart/2005/8/layout/cycle8"/>
    <dgm:cxn modelId="{0B53CE51-EFCC-4AD3-9525-0F7A38FEA00F}" type="presParOf" srcId="{A27DF2C4-6B6D-4CBA-BA4B-04BF9B305051}" destId="{EBD26984-204A-4905-8CA6-47D241FF2688}" srcOrd="8" destOrd="0" presId="urn:microsoft.com/office/officeart/2005/8/layout/cycle8"/>
    <dgm:cxn modelId="{6F6A1F05-E589-45E9-8019-5B31D00A6C73}" type="presParOf" srcId="{A27DF2C4-6B6D-4CBA-BA4B-04BF9B305051}" destId="{CD338DE5-D796-487D-96C5-A3D89C1DC3A5}" srcOrd="9" destOrd="0" presId="urn:microsoft.com/office/officeart/2005/8/layout/cycle8"/>
    <dgm:cxn modelId="{80081DC9-E3BD-490A-8640-1BD6417EFFE9}" type="presParOf" srcId="{A27DF2C4-6B6D-4CBA-BA4B-04BF9B305051}" destId="{2616C5BB-1B74-4231-97F2-35334C7A3514}" srcOrd="10" destOrd="0" presId="urn:microsoft.com/office/officeart/2005/8/layout/cycle8"/>
    <dgm:cxn modelId="{65BB8AFC-C05C-4672-A283-D8D3807A43BC}" type="presParOf" srcId="{A27DF2C4-6B6D-4CBA-BA4B-04BF9B305051}" destId="{248F6FE7-3625-49CA-B04F-13AA727AB8B1}" srcOrd="11" destOrd="0" presId="urn:microsoft.com/office/officeart/2005/8/layout/cycle8"/>
    <dgm:cxn modelId="{8FC9D86C-7651-44A2-BF81-D022CF17576B}" type="presParOf" srcId="{A27DF2C4-6B6D-4CBA-BA4B-04BF9B305051}" destId="{FD0CCF71-E09C-47E0-B86C-18B9F4060CBF}" srcOrd="12" destOrd="0" presId="urn:microsoft.com/office/officeart/2005/8/layout/cycle8"/>
    <dgm:cxn modelId="{B2C71A00-8A60-4514-BE1F-9170D20DCE9E}" type="presParOf" srcId="{A27DF2C4-6B6D-4CBA-BA4B-04BF9B305051}" destId="{061901A6-688C-40B0-996C-7094BCE32B4F}" srcOrd="13" destOrd="0" presId="urn:microsoft.com/office/officeart/2005/8/layout/cycle8"/>
    <dgm:cxn modelId="{7769DDC5-CABB-402F-B529-A703EB00E5A0}" type="presParOf" srcId="{A27DF2C4-6B6D-4CBA-BA4B-04BF9B305051}" destId="{67CE7999-C88E-4096-A514-88DDDCDA7295}" srcOrd="14" destOrd="0" presId="urn:microsoft.com/office/officeart/2005/8/layout/cycle8"/>
    <dgm:cxn modelId="{C3EDC1BF-CA55-46EE-ABEB-8AA643A4B144}" type="presParOf" srcId="{A27DF2C4-6B6D-4CBA-BA4B-04BF9B305051}" destId="{934C26B4-909B-4293-922B-67543AC78B34}" srcOrd="15" destOrd="0" presId="urn:microsoft.com/office/officeart/2005/8/layout/cycle8"/>
    <dgm:cxn modelId="{7F38B786-B328-42EC-8B4D-9475AFA0243F}" type="presParOf" srcId="{A27DF2C4-6B6D-4CBA-BA4B-04BF9B305051}" destId="{448D3949-1C9E-4DCD-B2BE-515F7350E1A8}" srcOrd="16" destOrd="0" presId="urn:microsoft.com/office/officeart/2005/8/layout/cycle8"/>
    <dgm:cxn modelId="{DCE2BC63-C7F7-4389-8A47-041AF5C3674C}" type="presParOf" srcId="{A27DF2C4-6B6D-4CBA-BA4B-04BF9B305051}" destId="{4F8804A5-EABF-467C-A792-37A1053B6BB9}" srcOrd="17" destOrd="0" presId="urn:microsoft.com/office/officeart/2005/8/layout/cycle8"/>
    <dgm:cxn modelId="{AEBDF992-8CD4-4429-AD24-C22B974625F3}" type="presParOf" srcId="{A27DF2C4-6B6D-4CBA-BA4B-04BF9B305051}" destId="{40AC5B86-44D5-40E0-BECE-EC89FF7AC415}" srcOrd="18" destOrd="0" presId="urn:microsoft.com/office/officeart/2005/8/layout/cycle8"/>
    <dgm:cxn modelId="{76F38B5B-A2EB-473A-8462-68A8BBFD812D}" type="presParOf" srcId="{A27DF2C4-6B6D-4CBA-BA4B-04BF9B305051}" destId="{26B1F27B-7862-4ECC-84F4-6D9902BAC3A3}" srcOrd="19" destOrd="0" presId="urn:microsoft.com/office/officeart/2005/8/layout/cycle8"/>
    <dgm:cxn modelId="{70D42BA4-E6BF-4E50-8F5E-67C5AEEBBFB7}" type="presParOf" srcId="{A27DF2C4-6B6D-4CBA-BA4B-04BF9B305051}" destId="{1522F4B4-BA59-42A0-817A-6BD54CC98856}" srcOrd="20" destOrd="0" presId="urn:microsoft.com/office/officeart/2005/8/layout/cycle8"/>
    <dgm:cxn modelId="{D302620F-135D-4E95-9135-AFF5DE95FC2D}" type="presParOf" srcId="{A27DF2C4-6B6D-4CBA-BA4B-04BF9B305051}" destId="{62211210-8ADD-44DE-8C81-A105D9652653}" srcOrd="21" destOrd="0" presId="urn:microsoft.com/office/officeart/2005/8/layout/cycle8"/>
    <dgm:cxn modelId="{801FEA36-B718-468C-AD71-BD8F695B1B8D}" type="presParOf" srcId="{A27DF2C4-6B6D-4CBA-BA4B-04BF9B305051}" destId="{5B024CF2-C8D3-463E-9F1B-17F7B997466A}" srcOrd="22" destOrd="0" presId="urn:microsoft.com/office/officeart/2005/8/layout/cycle8"/>
    <dgm:cxn modelId="{B92B5F51-3295-40F3-A510-7E44F774B082}" type="presParOf" srcId="{A27DF2C4-6B6D-4CBA-BA4B-04BF9B305051}" destId="{1121B13F-1934-4E63-862C-F21D1D965FD0}" srcOrd="23" destOrd="0" presId="urn:microsoft.com/office/officeart/2005/8/layout/cycle8"/>
    <dgm:cxn modelId="{6BB685C1-6391-4E5A-9716-74C60F78463D}" type="presParOf" srcId="{A27DF2C4-6B6D-4CBA-BA4B-04BF9B305051}" destId="{0E1DD5A5-C513-4F40-9ECB-23B28B2F386D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1685D8-F1C4-494F-AA6B-6AF4221CBD42}">
      <dsp:nvSpPr>
        <dsp:cNvPr id="0" name=""/>
        <dsp:cNvSpPr/>
      </dsp:nvSpPr>
      <dsp:spPr>
        <a:xfrm>
          <a:off x="2253271" y="276083"/>
          <a:ext cx="3801808" cy="3801808"/>
        </a:xfrm>
        <a:prstGeom prst="pie">
          <a:avLst>
            <a:gd name="adj1" fmla="val 16200000"/>
            <a:gd name="adj2" fmla="val 19285716"/>
          </a:avLst>
        </a:prstGeom>
        <a:solidFill>
          <a:srgbClr val="00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300" kern="1200" dirty="0"/>
        </a:p>
      </dsp:txBody>
      <dsp:txXfrm>
        <a:off x="4250578" y="629108"/>
        <a:ext cx="905192" cy="724154"/>
      </dsp:txXfrm>
    </dsp:sp>
    <dsp:sp modelId="{722A2EC6-0513-498D-8A1E-3EC5FBD3E547}">
      <dsp:nvSpPr>
        <dsp:cNvPr id="0" name=""/>
        <dsp:cNvSpPr/>
      </dsp:nvSpPr>
      <dsp:spPr>
        <a:xfrm>
          <a:off x="2302151" y="337184"/>
          <a:ext cx="3801808" cy="3801808"/>
        </a:xfrm>
        <a:prstGeom prst="pie">
          <a:avLst>
            <a:gd name="adj1" fmla="val 19285716"/>
            <a:gd name="adj2" fmla="val 771428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800" kern="1200" dirty="0"/>
        </a:p>
      </dsp:txBody>
      <dsp:txXfrm>
        <a:off x="4884213" y="1715339"/>
        <a:ext cx="1040971" cy="633634"/>
      </dsp:txXfrm>
    </dsp:sp>
    <dsp:sp modelId="{9AA3D9DF-881D-4015-9F1D-2D04AFAE8C52}">
      <dsp:nvSpPr>
        <dsp:cNvPr id="0" name=""/>
        <dsp:cNvSpPr/>
      </dsp:nvSpPr>
      <dsp:spPr>
        <a:xfrm>
          <a:off x="2284500" y="414125"/>
          <a:ext cx="3801808" cy="3801808"/>
        </a:xfrm>
        <a:prstGeom prst="pie">
          <a:avLst>
            <a:gd name="adj1" fmla="val 771428"/>
            <a:gd name="adj2" fmla="val 3857143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200" kern="1200" dirty="0"/>
        </a:p>
      </dsp:txBody>
      <dsp:txXfrm>
        <a:off x="4725805" y="2665792"/>
        <a:ext cx="905192" cy="701524"/>
      </dsp:txXfrm>
    </dsp:sp>
    <dsp:sp modelId="{639B11BE-EA74-4DA3-8AA0-857EA57110E1}">
      <dsp:nvSpPr>
        <dsp:cNvPr id="0" name=""/>
        <dsp:cNvSpPr/>
      </dsp:nvSpPr>
      <dsp:spPr>
        <a:xfrm>
          <a:off x="2213895" y="448070"/>
          <a:ext cx="3801808" cy="3801808"/>
        </a:xfrm>
        <a:prstGeom prst="pie">
          <a:avLst>
            <a:gd name="adj1" fmla="val 3857226"/>
            <a:gd name="adj2" fmla="val 6942858"/>
          </a:avLst>
        </a:prstGeom>
        <a:solidFill>
          <a:srgbClr val="CC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 dirty="0"/>
        </a:p>
      </dsp:txBody>
      <dsp:txXfrm>
        <a:off x="3673518" y="3435205"/>
        <a:ext cx="882562" cy="633634"/>
      </dsp:txXfrm>
    </dsp:sp>
    <dsp:sp modelId="{0321E4AC-9A0A-4B3F-83A1-B9C5FD5BA4FF}">
      <dsp:nvSpPr>
        <dsp:cNvPr id="0" name=""/>
        <dsp:cNvSpPr/>
      </dsp:nvSpPr>
      <dsp:spPr>
        <a:xfrm>
          <a:off x="2143290" y="414125"/>
          <a:ext cx="3801808" cy="3801808"/>
        </a:xfrm>
        <a:prstGeom prst="pie">
          <a:avLst>
            <a:gd name="adj1" fmla="val 6942858"/>
            <a:gd name="adj2" fmla="val 10028574"/>
          </a:avLst>
        </a:prstGeom>
        <a:solidFill>
          <a:srgbClr val="99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 dirty="0"/>
        </a:p>
      </dsp:txBody>
      <dsp:txXfrm>
        <a:off x="2598602" y="2665792"/>
        <a:ext cx="905192" cy="701524"/>
      </dsp:txXfrm>
    </dsp:sp>
    <dsp:sp modelId="{B2D1232C-A500-400D-A1FF-619F3D9ADB1F}">
      <dsp:nvSpPr>
        <dsp:cNvPr id="0" name=""/>
        <dsp:cNvSpPr/>
      </dsp:nvSpPr>
      <dsp:spPr>
        <a:xfrm>
          <a:off x="2125639" y="337184"/>
          <a:ext cx="3801808" cy="3801808"/>
        </a:xfrm>
        <a:prstGeom prst="pie">
          <a:avLst>
            <a:gd name="adj1" fmla="val 10028574"/>
            <a:gd name="adj2" fmla="val 13114284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800" kern="1200" dirty="0"/>
        </a:p>
      </dsp:txBody>
      <dsp:txXfrm>
        <a:off x="2304414" y="1715339"/>
        <a:ext cx="1040971" cy="633634"/>
      </dsp:txXfrm>
    </dsp:sp>
    <dsp:sp modelId="{A76AFA85-E12B-437D-912A-032766371293}">
      <dsp:nvSpPr>
        <dsp:cNvPr id="0" name=""/>
        <dsp:cNvSpPr/>
      </dsp:nvSpPr>
      <dsp:spPr>
        <a:xfrm>
          <a:off x="2174519" y="276083"/>
          <a:ext cx="3801808" cy="3801808"/>
        </a:xfrm>
        <a:prstGeom prst="pie">
          <a:avLst>
            <a:gd name="adj1" fmla="val 13114284"/>
            <a:gd name="adj2" fmla="val 1620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300" kern="1200" dirty="0"/>
        </a:p>
      </dsp:txBody>
      <dsp:txXfrm>
        <a:off x="3073828" y="629108"/>
        <a:ext cx="905192" cy="724154"/>
      </dsp:txXfrm>
    </dsp:sp>
    <dsp:sp modelId="{64910C36-8102-4EC0-B427-CDDDAF557E08}">
      <dsp:nvSpPr>
        <dsp:cNvPr id="0" name=""/>
        <dsp:cNvSpPr/>
      </dsp:nvSpPr>
      <dsp:spPr>
        <a:xfrm>
          <a:off x="2017731" y="40733"/>
          <a:ext cx="4272509" cy="4272509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27B07-45FA-48BD-92A4-4B6C01E43A4A}">
      <dsp:nvSpPr>
        <dsp:cNvPr id="0" name=""/>
        <dsp:cNvSpPr/>
      </dsp:nvSpPr>
      <dsp:spPr>
        <a:xfrm>
          <a:off x="2066919" y="102104"/>
          <a:ext cx="4272509" cy="4272509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B47A9-4F21-4A7E-B4C7-515C835B47D1}">
      <dsp:nvSpPr>
        <dsp:cNvPr id="0" name=""/>
        <dsp:cNvSpPr/>
      </dsp:nvSpPr>
      <dsp:spPr>
        <a:xfrm>
          <a:off x="2049205" y="178867"/>
          <a:ext cx="4272509" cy="4272509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5264D-1536-49EE-943E-EC26D488D78A}">
      <dsp:nvSpPr>
        <dsp:cNvPr id="0" name=""/>
        <dsp:cNvSpPr/>
      </dsp:nvSpPr>
      <dsp:spPr>
        <a:xfrm>
          <a:off x="1978545" y="212620"/>
          <a:ext cx="4272509" cy="4272509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31375-0C13-4F95-A0AE-90F4827FD993}">
      <dsp:nvSpPr>
        <dsp:cNvPr id="0" name=""/>
        <dsp:cNvSpPr/>
      </dsp:nvSpPr>
      <dsp:spPr>
        <a:xfrm>
          <a:off x="1907885" y="178867"/>
          <a:ext cx="4272509" cy="4272509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A0AE6-B204-4485-BCD2-1E5817C0B6B4}">
      <dsp:nvSpPr>
        <dsp:cNvPr id="0" name=""/>
        <dsp:cNvSpPr/>
      </dsp:nvSpPr>
      <dsp:spPr>
        <a:xfrm>
          <a:off x="1890171" y="102104"/>
          <a:ext cx="4272509" cy="4272509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89880-D9D5-4471-9936-A95A033ACDE1}">
      <dsp:nvSpPr>
        <dsp:cNvPr id="0" name=""/>
        <dsp:cNvSpPr/>
      </dsp:nvSpPr>
      <dsp:spPr>
        <a:xfrm>
          <a:off x="1939359" y="40733"/>
          <a:ext cx="4272509" cy="4272509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1685D8-F1C4-494F-AA6B-6AF4221CBD42}">
      <dsp:nvSpPr>
        <dsp:cNvPr id="0" name=""/>
        <dsp:cNvSpPr/>
      </dsp:nvSpPr>
      <dsp:spPr>
        <a:xfrm>
          <a:off x="2259711" y="280260"/>
          <a:ext cx="3801808" cy="3801808"/>
        </a:xfrm>
        <a:prstGeom prst="pie">
          <a:avLst>
            <a:gd name="adj1" fmla="val 16200000"/>
            <a:gd name="adj2" fmla="val 0"/>
          </a:avLst>
        </a:prstGeom>
        <a:solidFill>
          <a:srgbClr val="00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300" kern="1200" dirty="0"/>
        </a:p>
      </dsp:txBody>
      <dsp:txXfrm>
        <a:off x="4277838" y="1068231"/>
        <a:ext cx="1403048" cy="1040971"/>
      </dsp:txXfrm>
    </dsp:sp>
    <dsp:sp modelId="{722A2EC6-0513-498D-8A1E-3EC5FBD3E547}">
      <dsp:nvSpPr>
        <dsp:cNvPr id="0" name=""/>
        <dsp:cNvSpPr/>
      </dsp:nvSpPr>
      <dsp:spPr>
        <a:xfrm>
          <a:off x="2259711" y="407893"/>
          <a:ext cx="3801808" cy="3801808"/>
        </a:xfrm>
        <a:prstGeom prst="pie">
          <a:avLst>
            <a:gd name="adj1" fmla="val 0"/>
            <a:gd name="adj2" fmla="val 5400000"/>
          </a:avLst>
        </a:prstGeom>
        <a:solidFill>
          <a:srgbClr val="CC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700" kern="1200" dirty="0"/>
        </a:p>
      </dsp:txBody>
      <dsp:txXfrm>
        <a:off x="4277838" y="2380760"/>
        <a:ext cx="1403048" cy="1040971"/>
      </dsp:txXfrm>
    </dsp:sp>
    <dsp:sp modelId="{9AA3D9DF-881D-4015-9F1D-2D04AFAE8C52}">
      <dsp:nvSpPr>
        <dsp:cNvPr id="0" name=""/>
        <dsp:cNvSpPr/>
      </dsp:nvSpPr>
      <dsp:spPr>
        <a:xfrm>
          <a:off x="2132079" y="407893"/>
          <a:ext cx="3801808" cy="3801808"/>
        </a:xfrm>
        <a:prstGeom prst="pie">
          <a:avLst>
            <a:gd name="adj1" fmla="val 5400000"/>
            <a:gd name="adj2" fmla="val 10800000"/>
          </a:avLst>
        </a:prstGeom>
        <a:solidFill>
          <a:srgbClr val="99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700" kern="1200" dirty="0"/>
        </a:p>
      </dsp:txBody>
      <dsp:txXfrm>
        <a:off x="2512712" y="2380760"/>
        <a:ext cx="1403048" cy="1040971"/>
      </dsp:txXfrm>
    </dsp:sp>
    <dsp:sp modelId="{639B11BE-EA74-4DA3-8AA0-857EA57110E1}">
      <dsp:nvSpPr>
        <dsp:cNvPr id="0" name=""/>
        <dsp:cNvSpPr/>
      </dsp:nvSpPr>
      <dsp:spPr>
        <a:xfrm>
          <a:off x="2132079" y="280260"/>
          <a:ext cx="3801808" cy="3801808"/>
        </a:xfrm>
        <a:prstGeom prst="pie">
          <a:avLst>
            <a:gd name="adj1" fmla="val 10800000"/>
            <a:gd name="adj2" fmla="val 162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300" kern="1200" dirty="0"/>
        </a:p>
      </dsp:txBody>
      <dsp:txXfrm>
        <a:off x="2512712" y="1068231"/>
        <a:ext cx="1403048" cy="1040971"/>
      </dsp:txXfrm>
    </dsp:sp>
    <dsp:sp modelId="{32C646B0-7818-4F90-9E0E-F87546F8180A}">
      <dsp:nvSpPr>
        <dsp:cNvPr id="0" name=""/>
        <dsp:cNvSpPr/>
      </dsp:nvSpPr>
      <dsp:spPr>
        <a:xfrm>
          <a:off x="2024361" y="44910"/>
          <a:ext cx="4272509" cy="427250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5201C-7530-4DE7-93C2-F5558D9F0363}">
      <dsp:nvSpPr>
        <dsp:cNvPr id="0" name=""/>
        <dsp:cNvSpPr/>
      </dsp:nvSpPr>
      <dsp:spPr>
        <a:xfrm>
          <a:off x="2024361" y="172543"/>
          <a:ext cx="4272509" cy="427250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BD85A-14F8-4E67-8BBB-59F21B60D122}">
      <dsp:nvSpPr>
        <dsp:cNvPr id="0" name=""/>
        <dsp:cNvSpPr/>
      </dsp:nvSpPr>
      <dsp:spPr>
        <a:xfrm>
          <a:off x="1896729" y="172543"/>
          <a:ext cx="4272509" cy="427250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37DF7-E031-4A50-BAAE-EA3B5E945D73}">
      <dsp:nvSpPr>
        <dsp:cNvPr id="0" name=""/>
        <dsp:cNvSpPr/>
      </dsp:nvSpPr>
      <dsp:spPr>
        <a:xfrm>
          <a:off x="1896729" y="44910"/>
          <a:ext cx="4272509" cy="427250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B35BE-76C7-4CDE-9BCB-FBAF963265BE}">
      <dsp:nvSpPr>
        <dsp:cNvPr id="0" name=""/>
        <dsp:cNvSpPr/>
      </dsp:nvSpPr>
      <dsp:spPr>
        <a:xfrm>
          <a:off x="1573533" y="219266"/>
          <a:ext cx="3024336" cy="3024336"/>
        </a:xfrm>
        <a:prstGeom prst="pie">
          <a:avLst>
            <a:gd name="adj1" fmla="val 16200000"/>
            <a:gd name="adj2" fmla="val 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>
        <a:off x="3178952" y="846096"/>
        <a:ext cx="1116124" cy="828092"/>
      </dsp:txXfrm>
    </dsp:sp>
    <dsp:sp modelId="{051B3A20-E36B-4B87-A36B-DE32CEDD87AA}">
      <dsp:nvSpPr>
        <dsp:cNvPr id="0" name=""/>
        <dsp:cNvSpPr/>
      </dsp:nvSpPr>
      <dsp:spPr>
        <a:xfrm>
          <a:off x="1573533" y="320797"/>
          <a:ext cx="3024336" cy="3024336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0" kern="1200" dirty="0"/>
        </a:p>
      </dsp:txBody>
      <dsp:txXfrm>
        <a:off x="3178952" y="1890212"/>
        <a:ext cx="1116124" cy="828092"/>
      </dsp:txXfrm>
    </dsp:sp>
    <dsp:sp modelId="{EBD26984-204A-4905-8CA6-47D241FF2688}">
      <dsp:nvSpPr>
        <dsp:cNvPr id="0" name=""/>
        <dsp:cNvSpPr/>
      </dsp:nvSpPr>
      <dsp:spPr>
        <a:xfrm>
          <a:off x="1472002" y="320797"/>
          <a:ext cx="3024336" cy="3024336"/>
        </a:xfrm>
        <a:prstGeom prst="pie">
          <a:avLst>
            <a:gd name="adj1" fmla="val 5400000"/>
            <a:gd name="adj2" fmla="val 1080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>
        <a:off x="1774796" y="1890212"/>
        <a:ext cx="1116124" cy="828092"/>
      </dsp:txXfrm>
    </dsp:sp>
    <dsp:sp modelId="{1D40E3D8-DCA8-43C6-9618-DD81330926E5}">
      <dsp:nvSpPr>
        <dsp:cNvPr id="0" name=""/>
        <dsp:cNvSpPr/>
      </dsp:nvSpPr>
      <dsp:spPr>
        <a:xfrm>
          <a:off x="1472002" y="219266"/>
          <a:ext cx="3024336" cy="3024336"/>
        </a:xfrm>
        <a:prstGeom prst="pie">
          <a:avLst>
            <a:gd name="adj1" fmla="val 10800000"/>
            <a:gd name="adj2" fmla="val 1620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>
        <a:off x="1774796" y="846096"/>
        <a:ext cx="1116124" cy="828092"/>
      </dsp:txXfrm>
    </dsp:sp>
    <dsp:sp modelId="{1522F4B4-BA59-42A0-817A-6BD54CC98856}">
      <dsp:nvSpPr>
        <dsp:cNvPr id="0" name=""/>
        <dsp:cNvSpPr/>
      </dsp:nvSpPr>
      <dsp:spPr>
        <a:xfrm>
          <a:off x="1319560" y="8560"/>
          <a:ext cx="3398777" cy="339877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DEA57-B2AB-423D-8320-AD4411358D1C}">
      <dsp:nvSpPr>
        <dsp:cNvPr id="0" name=""/>
        <dsp:cNvSpPr/>
      </dsp:nvSpPr>
      <dsp:spPr>
        <a:xfrm>
          <a:off x="1386312" y="133576"/>
          <a:ext cx="3398777" cy="339877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BE291-BE85-4651-A9C9-C0F12FC2582A}">
      <dsp:nvSpPr>
        <dsp:cNvPr id="0" name=""/>
        <dsp:cNvSpPr/>
      </dsp:nvSpPr>
      <dsp:spPr>
        <a:xfrm>
          <a:off x="1284781" y="133576"/>
          <a:ext cx="3398777" cy="339877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9803B-4E08-4ACD-A096-F6314E42B6EB}">
      <dsp:nvSpPr>
        <dsp:cNvPr id="0" name=""/>
        <dsp:cNvSpPr/>
      </dsp:nvSpPr>
      <dsp:spPr>
        <a:xfrm>
          <a:off x="1284781" y="32045"/>
          <a:ext cx="3398777" cy="339877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7ECFC1-F650-4773-910F-E808358EC3FB}">
      <dsp:nvSpPr>
        <dsp:cNvPr id="0" name=""/>
        <dsp:cNvSpPr/>
      </dsp:nvSpPr>
      <dsp:spPr>
        <a:xfrm>
          <a:off x="1988036" y="223317"/>
          <a:ext cx="3075968" cy="3075968"/>
        </a:xfrm>
        <a:prstGeom prst="pie">
          <a:avLst>
            <a:gd name="adj1" fmla="val 16200000"/>
            <a:gd name="adj2" fmla="val 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>
        <a:off x="3620862" y="860848"/>
        <a:ext cx="1135178" cy="842229"/>
      </dsp:txXfrm>
    </dsp:sp>
    <dsp:sp modelId="{5A565BD6-7242-420F-A7E7-A797F766286F}">
      <dsp:nvSpPr>
        <dsp:cNvPr id="0" name=""/>
        <dsp:cNvSpPr/>
      </dsp:nvSpPr>
      <dsp:spPr>
        <a:xfrm>
          <a:off x="1988036" y="326581"/>
          <a:ext cx="3075968" cy="3075968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>
        <a:off x="3620862" y="1922789"/>
        <a:ext cx="1135178" cy="842229"/>
      </dsp:txXfrm>
    </dsp:sp>
    <dsp:sp modelId="{DCEB087F-4B8D-4049-9131-CD7A3645486D}">
      <dsp:nvSpPr>
        <dsp:cNvPr id="0" name=""/>
        <dsp:cNvSpPr/>
      </dsp:nvSpPr>
      <dsp:spPr>
        <a:xfrm>
          <a:off x="1884771" y="326581"/>
          <a:ext cx="3075968" cy="3075968"/>
        </a:xfrm>
        <a:prstGeom prst="pie">
          <a:avLst>
            <a:gd name="adj1" fmla="val 5400000"/>
            <a:gd name="adj2" fmla="val 1080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100" kern="1200" dirty="0"/>
        </a:p>
      </dsp:txBody>
      <dsp:txXfrm>
        <a:off x="2192734" y="1922789"/>
        <a:ext cx="1135178" cy="842229"/>
      </dsp:txXfrm>
    </dsp:sp>
    <dsp:sp modelId="{CE96EFDA-75B7-40FA-BC31-DD4C2D839EE4}">
      <dsp:nvSpPr>
        <dsp:cNvPr id="0" name=""/>
        <dsp:cNvSpPr/>
      </dsp:nvSpPr>
      <dsp:spPr>
        <a:xfrm>
          <a:off x="1884771" y="223317"/>
          <a:ext cx="3075968" cy="3075968"/>
        </a:xfrm>
        <a:prstGeom prst="pie">
          <a:avLst>
            <a:gd name="adj1" fmla="val 10800000"/>
            <a:gd name="adj2" fmla="val 1620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>
        <a:off x="2192734" y="860848"/>
        <a:ext cx="1135178" cy="842229"/>
      </dsp:txXfrm>
    </dsp:sp>
    <dsp:sp modelId="{E6952794-C462-474B-B309-27AD9EB9BF78}">
      <dsp:nvSpPr>
        <dsp:cNvPr id="0" name=""/>
        <dsp:cNvSpPr/>
      </dsp:nvSpPr>
      <dsp:spPr>
        <a:xfrm>
          <a:off x="1797619" y="32899"/>
          <a:ext cx="3456802" cy="345680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73F85-57B8-4197-A337-BC29745AF504}">
      <dsp:nvSpPr>
        <dsp:cNvPr id="0" name=""/>
        <dsp:cNvSpPr/>
      </dsp:nvSpPr>
      <dsp:spPr>
        <a:xfrm>
          <a:off x="1797619" y="136164"/>
          <a:ext cx="3456802" cy="345680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F61D4-AF2A-458E-9B8E-E803C9B8B31D}">
      <dsp:nvSpPr>
        <dsp:cNvPr id="0" name=""/>
        <dsp:cNvSpPr/>
      </dsp:nvSpPr>
      <dsp:spPr>
        <a:xfrm>
          <a:off x="1694354" y="136164"/>
          <a:ext cx="3456802" cy="345680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05E48-7FBA-4104-BD56-ADBA7D52B27C}">
      <dsp:nvSpPr>
        <dsp:cNvPr id="0" name=""/>
        <dsp:cNvSpPr/>
      </dsp:nvSpPr>
      <dsp:spPr>
        <a:xfrm>
          <a:off x="1694354" y="32899"/>
          <a:ext cx="3456802" cy="345680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B35BE-76C7-4CDE-9BCB-FBAF963265BE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500" kern="1200" dirty="0"/>
        </a:p>
      </dsp:txBody>
      <dsp:txXfrm>
        <a:off x="4295838" y="1099809"/>
        <a:ext cx="1357788" cy="1131490"/>
      </dsp:txXfrm>
    </dsp:sp>
    <dsp:sp modelId="{051B3A20-E36B-4B87-A36B-DE32CEDD87AA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300" kern="1200" dirty="0"/>
        </a:p>
      </dsp:txBody>
      <dsp:txXfrm>
        <a:off x="3119088" y="2896616"/>
        <a:ext cx="2036683" cy="995711"/>
      </dsp:txXfrm>
    </dsp:sp>
    <dsp:sp modelId="{EBD26984-204A-4905-8CA6-47D241FF2688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500" kern="1200" dirty="0"/>
        </a:p>
      </dsp:txBody>
      <dsp:txXfrm>
        <a:off x="2575972" y="1099809"/>
        <a:ext cx="1357788" cy="1131490"/>
      </dsp:txXfrm>
    </dsp:sp>
    <dsp:sp modelId="{1522F4B4-BA59-42A0-817A-6BD54CC98856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3C406-0F3E-449B-95A4-CE324937D204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8D983-7B44-4801-9483-919C10DC2E3F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B35BE-76C7-4CDE-9BCB-FBAF963265BE}">
      <dsp:nvSpPr>
        <dsp:cNvPr id="0" name=""/>
        <dsp:cNvSpPr/>
      </dsp:nvSpPr>
      <dsp:spPr>
        <a:xfrm>
          <a:off x="2259711" y="280260"/>
          <a:ext cx="3801808" cy="3801808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300" kern="1200" dirty="0"/>
        </a:p>
      </dsp:txBody>
      <dsp:txXfrm>
        <a:off x="4277838" y="1068231"/>
        <a:ext cx="1403048" cy="1040971"/>
      </dsp:txXfrm>
    </dsp:sp>
    <dsp:sp modelId="{051B3A20-E36B-4B87-A36B-DE32CEDD87AA}">
      <dsp:nvSpPr>
        <dsp:cNvPr id="0" name=""/>
        <dsp:cNvSpPr/>
      </dsp:nvSpPr>
      <dsp:spPr>
        <a:xfrm>
          <a:off x="2259711" y="407893"/>
          <a:ext cx="3801808" cy="3801808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700" kern="1200" dirty="0"/>
        </a:p>
      </dsp:txBody>
      <dsp:txXfrm>
        <a:off x="4277838" y="2380760"/>
        <a:ext cx="1403048" cy="1040971"/>
      </dsp:txXfrm>
    </dsp:sp>
    <dsp:sp modelId="{EBD26984-204A-4905-8CA6-47D241FF2688}">
      <dsp:nvSpPr>
        <dsp:cNvPr id="0" name=""/>
        <dsp:cNvSpPr/>
      </dsp:nvSpPr>
      <dsp:spPr>
        <a:xfrm>
          <a:off x="2132079" y="407893"/>
          <a:ext cx="3801808" cy="3801808"/>
        </a:xfrm>
        <a:prstGeom prst="pie">
          <a:avLst>
            <a:gd name="adj1" fmla="val 5400000"/>
            <a:gd name="adj2" fmla="val 1080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700" kern="1200" dirty="0"/>
        </a:p>
      </dsp:txBody>
      <dsp:txXfrm>
        <a:off x="2512712" y="2380760"/>
        <a:ext cx="1403048" cy="1040971"/>
      </dsp:txXfrm>
    </dsp:sp>
    <dsp:sp modelId="{577410F1-BB7F-4E73-8BAF-134EC90BD235}">
      <dsp:nvSpPr>
        <dsp:cNvPr id="0" name=""/>
        <dsp:cNvSpPr/>
      </dsp:nvSpPr>
      <dsp:spPr>
        <a:xfrm>
          <a:off x="2132079" y="280260"/>
          <a:ext cx="3801808" cy="3801808"/>
        </a:xfrm>
        <a:prstGeom prst="pie">
          <a:avLst>
            <a:gd name="adj1" fmla="val 10800000"/>
            <a:gd name="adj2" fmla="val 1620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700" kern="1200" dirty="0"/>
        </a:p>
      </dsp:txBody>
      <dsp:txXfrm>
        <a:off x="2512712" y="1068231"/>
        <a:ext cx="1403048" cy="1040971"/>
      </dsp:txXfrm>
    </dsp:sp>
    <dsp:sp modelId="{87536819-648A-47B7-AAD1-69CFD00EF2E9}">
      <dsp:nvSpPr>
        <dsp:cNvPr id="0" name=""/>
        <dsp:cNvSpPr/>
      </dsp:nvSpPr>
      <dsp:spPr>
        <a:xfrm>
          <a:off x="2024361" y="44910"/>
          <a:ext cx="4272509" cy="427250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D6837-C4BE-4D84-905A-96BE640B9A96}">
      <dsp:nvSpPr>
        <dsp:cNvPr id="0" name=""/>
        <dsp:cNvSpPr/>
      </dsp:nvSpPr>
      <dsp:spPr>
        <a:xfrm>
          <a:off x="2024361" y="172543"/>
          <a:ext cx="4272509" cy="427250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72A08-30D4-4CC9-9FE7-D6C6264C5921}">
      <dsp:nvSpPr>
        <dsp:cNvPr id="0" name=""/>
        <dsp:cNvSpPr/>
      </dsp:nvSpPr>
      <dsp:spPr>
        <a:xfrm>
          <a:off x="1896729" y="172543"/>
          <a:ext cx="4272509" cy="427250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EF85C-01DB-4119-BE10-630CAB23A9AE}">
      <dsp:nvSpPr>
        <dsp:cNvPr id="0" name=""/>
        <dsp:cNvSpPr/>
      </dsp:nvSpPr>
      <dsp:spPr>
        <a:xfrm>
          <a:off x="1896729" y="44910"/>
          <a:ext cx="4272509" cy="427250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B35BE-76C7-4CDE-9BCB-FBAF963265BE}">
      <dsp:nvSpPr>
        <dsp:cNvPr id="0" name=""/>
        <dsp:cNvSpPr/>
      </dsp:nvSpPr>
      <dsp:spPr>
        <a:xfrm>
          <a:off x="2267301" y="280157"/>
          <a:ext cx="3801808" cy="3801808"/>
        </a:xfrm>
        <a:prstGeom prst="pie">
          <a:avLst>
            <a:gd name="adj1" fmla="val 16200000"/>
            <a:gd name="adj2" fmla="val 2052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200" kern="1200" dirty="0"/>
        </a:p>
      </dsp:txBody>
      <dsp:txXfrm>
        <a:off x="4250578" y="919223"/>
        <a:ext cx="1222010" cy="814673"/>
      </dsp:txXfrm>
    </dsp:sp>
    <dsp:sp modelId="{051B3A20-E36B-4B87-A36B-DE32CEDD87AA}">
      <dsp:nvSpPr>
        <dsp:cNvPr id="0" name=""/>
        <dsp:cNvSpPr/>
      </dsp:nvSpPr>
      <dsp:spPr>
        <a:xfrm>
          <a:off x="2299888" y="381538"/>
          <a:ext cx="3801808" cy="3801808"/>
        </a:xfrm>
        <a:prstGeom prst="pie">
          <a:avLst>
            <a:gd name="adj1" fmla="val 20520000"/>
            <a:gd name="adj2" fmla="val 3240000"/>
          </a:avLst>
        </a:prstGeom>
        <a:solidFill>
          <a:srgbClr val="CC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400" kern="1200" dirty="0"/>
        </a:p>
      </dsp:txBody>
      <dsp:txXfrm>
        <a:off x="4748434" y="2118603"/>
        <a:ext cx="1131490" cy="905192"/>
      </dsp:txXfrm>
    </dsp:sp>
    <dsp:sp modelId="{EBD26984-204A-4905-8CA6-47D241FF2688}">
      <dsp:nvSpPr>
        <dsp:cNvPr id="0" name=""/>
        <dsp:cNvSpPr/>
      </dsp:nvSpPr>
      <dsp:spPr>
        <a:xfrm>
          <a:off x="2213895" y="443996"/>
          <a:ext cx="3801808" cy="3801808"/>
        </a:xfrm>
        <a:prstGeom prst="pie">
          <a:avLst>
            <a:gd name="adj1" fmla="val 3240000"/>
            <a:gd name="adj2" fmla="val 7560000"/>
          </a:avLst>
        </a:prstGeom>
        <a:solidFill>
          <a:srgbClr val="99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0" kern="1200" dirty="0"/>
        </a:p>
      </dsp:txBody>
      <dsp:txXfrm>
        <a:off x="3571684" y="3114315"/>
        <a:ext cx="1086231" cy="995711"/>
      </dsp:txXfrm>
    </dsp:sp>
    <dsp:sp modelId="{FD0CCF71-E09C-47E0-B86C-18B9F4060CBF}">
      <dsp:nvSpPr>
        <dsp:cNvPr id="0" name=""/>
        <dsp:cNvSpPr/>
      </dsp:nvSpPr>
      <dsp:spPr>
        <a:xfrm>
          <a:off x="2127902" y="381538"/>
          <a:ext cx="3801808" cy="3801808"/>
        </a:xfrm>
        <a:prstGeom prst="pie">
          <a:avLst>
            <a:gd name="adj1" fmla="val 7560000"/>
            <a:gd name="adj2" fmla="val 1188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>
        <a:off x="2349674" y="2118603"/>
        <a:ext cx="1131490" cy="905192"/>
      </dsp:txXfrm>
    </dsp:sp>
    <dsp:sp modelId="{448D3949-1C9E-4DCD-B2BE-515F7350E1A8}">
      <dsp:nvSpPr>
        <dsp:cNvPr id="0" name=""/>
        <dsp:cNvSpPr/>
      </dsp:nvSpPr>
      <dsp:spPr>
        <a:xfrm>
          <a:off x="2160489" y="280157"/>
          <a:ext cx="3801808" cy="3801808"/>
        </a:xfrm>
        <a:prstGeom prst="pie">
          <a:avLst>
            <a:gd name="adj1" fmla="val 11880000"/>
            <a:gd name="adj2" fmla="val 1620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200" kern="1200" dirty="0"/>
        </a:p>
      </dsp:txBody>
      <dsp:txXfrm>
        <a:off x="2757011" y="919223"/>
        <a:ext cx="1222010" cy="814673"/>
      </dsp:txXfrm>
    </dsp:sp>
    <dsp:sp modelId="{1522F4B4-BA59-42A0-817A-6BD54CC98856}">
      <dsp:nvSpPr>
        <dsp:cNvPr id="0" name=""/>
        <dsp:cNvSpPr/>
      </dsp:nvSpPr>
      <dsp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11210-8ADD-44DE-8C81-A105D9652653}">
      <dsp:nvSpPr>
        <dsp:cNvPr id="0" name=""/>
        <dsp:cNvSpPr/>
      </dsp:nvSpPr>
      <dsp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24CF2-C8D3-463E-9F1B-17F7B997466A}">
      <dsp:nvSpPr>
        <dsp:cNvPr id="0" name=""/>
        <dsp:cNvSpPr/>
      </dsp:nvSpPr>
      <dsp:spPr>
        <a:xfrm>
          <a:off x="1978545" y="208804"/>
          <a:ext cx="4272509" cy="427250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1B13F-1934-4E63-862C-F21D1D965FD0}">
      <dsp:nvSpPr>
        <dsp:cNvPr id="0" name=""/>
        <dsp:cNvSpPr/>
      </dsp:nvSpPr>
      <dsp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DD5A5-C513-4F40-9ECB-23B28B2F386D}">
      <dsp:nvSpPr>
        <dsp:cNvPr id="0" name=""/>
        <dsp:cNvSpPr/>
      </dsp:nvSpPr>
      <dsp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B205-5E78-499B-8588-303548E363FA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EC29-3519-4CEB-A741-C7005765DB6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0"/>
            <a:ext cx="9215437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2071670" y="1142984"/>
            <a:ext cx="5160983" cy="6477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PROYECTO EDUCATIVO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5341938" y="3563938"/>
            <a:ext cx="1839912" cy="793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1.Consensuar valores, objetivos  y prioridades  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5076825" y="4581525"/>
            <a:ext cx="1581150" cy="793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2.Concretar los currículos 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419475" y="5445125"/>
            <a:ext cx="2284413" cy="793750"/>
          </a:xfrm>
          <a:prstGeom prst="roundRect">
            <a:avLst>
              <a:gd name="adj" fmla="val 23138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3.Cómo trabajar la educación en valores desde la transversalidad 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2484438" y="4500570"/>
            <a:ext cx="1581150" cy="87470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4.Conocer </a:t>
            </a: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 entorno social </a:t>
            </a:r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 algn="ctr"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cultural</a:t>
            </a: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3200" b="1" dirty="0">
                <a:solidFill>
                  <a:schemeClr val="tx1"/>
                </a:solidFill>
                <a:latin typeface="Chiller" pitchFamily="82" charset="0"/>
              </a:rPr>
              <a:t> </a:t>
            </a:r>
            <a:endParaRPr lang="es-ES" sz="3200" b="1" dirty="0">
              <a:solidFill>
                <a:schemeClr val="tx1"/>
              </a:solidFill>
              <a:latin typeface="Chiller" pitchFamily="82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268538" y="3500438"/>
            <a:ext cx="1581150" cy="793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5.Acordar un Plan  de atención a la diversidad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.</a:t>
            </a:r>
            <a:endParaRPr lang="es-E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2987675" y="2420938"/>
            <a:ext cx="1581150" cy="793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6.Diseñar el Plan de Acción Tutorial.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4643438" y="2420938"/>
            <a:ext cx="1582737" cy="793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7.Diseñar el Plan de Convivencia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179388" y="188913"/>
            <a:ext cx="8678892" cy="71913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2800" dirty="0">
              <a:latin typeface="Chiller" pitchFamily="82" charset="0"/>
            </a:endParaRPr>
          </a:p>
          <a:p>
            <a:pPr algn="ctr">
              <a:defRPr/>
            </a:pP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DECISIONES QUE PUEDEN CAMBIAR NUESTRO CENTRO</a:t>
            </a:r>
          </a:p>
          <a:p>
            <a:pPr>
              <a:defRPr/>
            </a:pPr>
            <a:endParaRPr lang="es-E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0"/>
            <a:ext cx="9215437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1428729" y="1071546"/>
            <a:ext cx="6143667" cy="6477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PLAN GENERAL DE ACTUACIÓN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555875" y="2420938"/>
            <a:ext cx="1839913" cy="158432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Elaborar un proyecto de gestión que recoja la ordenación y utilización de sus recursos humanos y materiales.</a:t>
            </a:r>
            <a:r>
              <a:rPr lang="es-ES" sz="3200" b="1" dirty="0">
                <a:solidFill>
                  <a:schemeClr val="tx1"/>
                </a:solidFill>
                <a:latin typeface="Chiller" pitchFamily="82" charset="0"/>
              </a:rPr>
              <a:t> 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2700338" y="4437063"/>
            <a:ext cx="1839912" cy="793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3.Elaborar un Plan de Convivencia. 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4787900" y="4365625"/>
            <a:ext cx="1841500" cy="793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Elaboración de Planes y Programas 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4716463" y="2420938"/>
            <a:ext cx="1839912" cy="158432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Elaborar el reglamento de organización y funcionamiento.</a:t>
            </a:r>
            <a:r>
              <a:rPr lang="es-ES" sz="3200" b="1" dirty="0">
                <a:solidFill>
                  <a:schemeClr val="tx1"/>
                </a:solidFill>
                <a:latin typeface="Chiller" pitchFamily="82" charset="0"/>
              </a:rPr>
              <a:t> 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179388" y="188913"/>
            <a:ext cx="8678892" cy="71913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2800" dirty="0">
              <a:latin typeface="Chiller" pitchFamily="82" charset="0"/>
            </a:endParaRPr>
          </a:p>
          <a:p>
            <a:pPr algn="ctr">
              <a:defRPr/>
            </a:pP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DECISIONES QUE PUEDEN CAMBIAR NUESTRO CENTRO</a:t>
            </a:r>
          </a:p>
          <a:p>
            <a:pPr>
              <a:defRPr/>
            </a:pPr>
            <a:endParaRPr lang="es-E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0"/>
            <a:ext cx="9215437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9" name="5 Marcador de contenido"/>
          <p:cNvGraphicFramePr>
            <a:graphicFrameLocks/>
          </p:cNvGraphicFramePr>
          <p:nvPr/>
        </p:nvGraphicFramePr>
        <p:xfrm>
          <a:off x="3786182" y="2357430"/>
          <a:ext cx="61058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-1404664" y="2204864"/>
          <a:ext cx="6984776" cy="3661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9 Rectángulo redondeado"/>
          <p:cNvSpPr/>
          <p:nvPr/>
        </p:nvSpPr>
        <p:spPr>
          <a:xfrm>
            <a:off x="395288" y="2997200"/>
            <a:ext cx="1625600" cy="8636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Elaborar el Plan de Acción Tutorial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2195513" y="2997200"/>
            <a:ext cx="1625600" cy="8636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Diseñar propuestas de organización alternativas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79388" y="4221163"/>
            <a:ext cx="1768475" cy="14398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Revisar el currículo para garantizar los aprendizajes básicos y superar posibles limitaciones en el entorno.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2214546" y="4143380"/>
            <a:ext cx="1871662" cy="14398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Concretar en su contexto la relación de todos los elementos del currículo (competencias clave, contenidos, criterios de evaluación…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4929190" y="3071810"/>
            <a:ext cx="1624013" cy="865187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Diseñar un Plan Lingüístico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4714876" y="4286256"/>
            <a:ext cx="1871663" cy="14398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Realizar las adaptaciones curriculares precisas para facilitar a todo el alumnado la consecución de los fines establecidos.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6929454" y="3071810"/>
            <a:ext cx="1624012" cy="8636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Diseñar el Plan de Atención Educativa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1357290" y="1142984"/>
            <a:ext cx="5976937" cy="6477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PLAN DE ACCIÓN TUTORIAL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000892" y="4286256"/>
            <a:ext cx="1768475" cy="14398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Definir los compromisos y las actividades que familias y centros van a compartir.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179388" y="188913"/>
            <a:ext cx="8678892" cy="71913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2800" dirty="0">
              <a:latin typeface="Chiller" pitchFamily="82" charset="0"/>
            </a:endParaRPr>
          </a:p>
          <a:p>
            <a:pPr algn="ctr">
              <a:defRPr/>
            </a:pP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DECISIONES QUE PUEDEN CAMBIAR NUESTRO CENTRO</a:t>
            </a:r>
          </a:p>
          <a:p>
            <a:pPr>
              <a:defRPr/>
            </a:pPr>
            <a:endParaRPr lang="es-E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0"/>
            <a:ext cx="9215437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1331913" y="1125538"/>
            <a:ext cx="5976937" cy="6477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LA METODOLOGÍA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700338" y="2852738"/>
            <a:ext cx="1768475" cy="14398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Establecer acuerdos metodológicos que favorezcan el desarrollo de las competencias clave.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716463" y="2852738"/>
            <a:ext cx="1768475" cy="14398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Favorecer la coordinación entre tutores y especialistas para que puedan diseñar tareas interdisciplinares.</a:t>
            </a:r>
            <a:endParaRPr lang="es-E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708400" y="4724400"/>
            <a:ext cx="1768475" cy="14414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Diseñar las tareas precisas, para que el trabajo en el aula, propicie el desarrollo de las competencias clave del alumnado.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179388" y="188913"/>
            <a:ext cx="8678892" cy="71913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2800" dirty="0">
              <a:latin typeface="Chiller" pitchFamily="82" charset="0"/>
            </a:endParaRPr>
          </a:p>
          <a:p>
            <a:pPr algn="ctr">
              <a:defRPr/>
            </a:pP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DECISIONES QUE PUEDEN CAMBIAR NUESTRO CENTRO</a:t>
            </a:r>
          </a:p>
          <a:p>
            <a:pPr>
              <a:defRPr/>
            </a:pPr>
            <a:endParaRPr lang="es-E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0"/>
            <a:ext cx="9215437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1285852" y="1142984"/>
            <a:ext cx="5976937" cy="6477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LA ATENCIÓN A LA DIVERSIDAD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700338" y="2636838"/>
            <a:ext cx="1768475" cy="14398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1.Autonomía para organizar grupos, materias, programas de refuerzo.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716463" y="2636838"/>
            <a:ext cx="1768475" cy="14398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Adoptar medidas inclusivas de atención a la diversidad según su alumnado.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2555875" y="4437063"/>
            <a:ext cx="1768475" cy="14398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Establecer mecanismos de evaluación que estén en consonancia con los criterios establecidos.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4716463" y="4437063"/>
            <a:ext cx="1768475" cy="14398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Establecer Planes de refuerzo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79388" y="188913"/>
            <a:ext cx="8678892" cy="71913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2800" dirty="0">
              <a:latin typeface="Chiller" pitchFamily="82" charset="0"/>
            </a:endParaRPr>
          </a:p>
          <a:p>
            <a:pPr algn="ctr">
              <a:defRPr/>
            </a:pP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DECISIONES QUE PUEDEN CAMBIAR NUESTRO CENTRO</a:t>
            </a:r>
          </a:p>
          <a:p>
            <a:pPr>
              <a:defRPr/>
            </a:pPr>
            <a:endParaRPr lang="es-E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0"/>
            <a:ext cx="9215437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79388" y="188913"/>
            <a:ext cx="8678892" cy="71913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2800" dirty="0">
              <a:latin typeface="Chiller" pitchFamily="82" charset="0"/>
            </a:endParaRPr>
          </a:p>
          <a:p>
            <a:pPr algn="ctr">
              <a:defRPr/>
            </a:pP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DECISIONES QUE PUEDEN CAMBIAR NUESTRO CENTRO</a:t>
            </a:r>
          </a:p>
          <a:p>
            <a:pPr>
              <a:defRPr/>
            </a:pPr>
            <a:endParaRPr lang="es-ES" sz="36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1331913" y="1125538"/>
            <a:ext cx="5976937" cy="6477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LA EVALUACIÓN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843213" y="2565400"/>
            <a:ext cx="1584325" cy="12239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Elaborar criterios de promoción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716463" y="2349500"/>
            <a:ext cx="1768475" cy="14398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tx1"/>
                </a:solidFill>
                <a:latin typeface="Chiller" pitchFamily="82" charset="0"/>
              </a:rPr>
              <a:t>2. </a:t>
            </a: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Decidir, en la sesión oportuna y de manera colegiada, la promoción cuando ésta no sea automática</a:t>
            </a:r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148263" y="4005263"/>
            <a:ext cx="1768475" cy="14398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Establecer mecanismos de evaluación de los procesos de enseñanza y de la práctica </a:t>
            </a:r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docente</a:t>
            </a: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.</a:t>
            </a:r>
            <a:endParaRPr lang="es-E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708400" y="5084763"/>
            <a:ext cx="1584325" cy="12239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Analizar los resultados de las pruebas externas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2051050" y="3933825"/>
            <a:ext cx="1770063" cy="14398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 Elaborar planes de actuación y mejora a partir del análisis de los resultados de las pruebas diagnósticas.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384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 Carmen</dc:creator>
  <cp:lastModifiedBy>Mari Carmen</cp:lastModifiedBy>
  <cp:revision>3</cp:revision>
  <dcterms:created xsi:type="dcterms:W3CDTF">2016-01-10T07:14:33Z</dcterms:created>
  <dcterms:modified xsi:type="dcterms:W3CDTF">2016-01-10T07:36:15Z</dcterms:modified>
</cp:coreProperties>
</file>