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85836-CBF4-4479-B444-5A6FE80A72C5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A5E11-B166-4B4E-9C81-036455BF2BC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19672" y="260648"/>
            <a:ext cx="5256584" cy="208823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¿ Pero, qué es lo que va a cambiar las competencias en la escuela?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428728" y="2571744"/>
            <a:ext cx="5688632" cy="57601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52400" dist="254000" dir="12600000">
              <a:schemeClr val="accent3">
                <a:lumMod val="75000"/>
                <a:alpha val="6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s-ES" sz="6000" b="1" dirty="0">
              <a:solidFill>
                <a:schemeClr val="tx1"/>
              </a:solidFill>
              <a:latin typeface="Chiller" pitchFamily="82" charset="0"/>
            </a:endParaRPr>
          </a:p>
        </p:txBody>
      </p:sp>
      <p:cxnSp>
        <p:nvCxnSpPr>
          <p:cNvPr id="7" name="6 Conector angular"/>
          <p:cNvCxnSpPr/>
          <p:nvPr/>
        </p:nvCxnSpPr>
        <p:spPr>
          <a:xfrm rot="5400000">
            <a:off x="-307182" y="1916907"/>
            <a:ext cx="3167063" cy="1079500"/>
          </a:xfrm>
          <a:prstGeom prst="bentConnector4">
            <a:avLst>
              <a:gd name="adj1" fmla="val -208"/>
              <a:gd name="adj2" fmla="val 144844"/>
            </a:avLst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/>
          <p:nvPr/>
        </p:nvCxnSpPr>
        <p:spPr>
          <a:xfrm rot="16200000" flipH="1">
            <a:off x="5833269" y="1845469"/>
            <a:ext cx="3167063" cy="1222375"/>
          </a:xfrm>
          <a:prstGeom prst="bentConnector4">
            <a:avLst>
              <a:gd name="adj1" fmla="val -497"/>
              <a:gd name="adj2" fmla="val 153111"/>
            </a:avLst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0" name="Picture 2" descr="http://thumbs.dreamstime.com/z/emoticon-confuso-220513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429000"/>
            <a:ext cx="381635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11188" y="404813"/>
            <a:ext cx="4032250" cy="29527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Pasamos de tener los contenidos como elemento central de la programación</a:t>
            </a:r>
            <a:r>
              <a:rPr lang="es-ES" sz="4800" b="1" dirty="0">
                <a:solidFill>
                  <a:srgbClr val="FFFF99"/>
                </a:solidFill>
                <a:latin typeface="Chiller" pitchFamily="82" charset="0"/>
              </a:rPr>
              <a:t>…</a:t>
            </a:r>
            <a:endParaRPr lang="es-ES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463" y="3213100"/>
            <a:ext cx="4032250" cy="2952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tener las competencias.</a:t>
            </a:r>
            <a:endParaRPr lang="es-E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8" name="Picture 5" descr="http://www.clker.com/cliparts/y/x/F/x/K/2/gramatica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0"/>
            <a:ext cx="28003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http://www.de-padres.com/Content/img/depadres/articulos/art253_img1_small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860800"/>
            <a:ext cx="34004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1.bp.blogspot.com/-B_fiidTMDhc/UNc5AwMMyWI/AAAAAAAAAHA/MZInvxHKm1Y/s1600/noquieroestudi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20713"/>
            <a:ext cx="35083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http://curiosidades.batanga.com/sites/curiosidades.batanga.com/files/Experimentos-electricos-para-ninos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789363"/>
            <a:ext cx="343217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4859338" y="476250"/>
            <a:ext cx="4033837" cy="29527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Pasamos de procurar que el alumnado sepa…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68313" y="3644900"/>
            <a:ext cx="4032250" cy="2952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que sepa hacer con lo que sabe.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4859338" y="476250"/>
            <a:ext cx="4033837" cy="29527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Pasamos de tener el libro de texto como único recurso…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68313" y="3644900"/>
            <a:ext cx="4032250" cy="2952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que el libro de texto sea un recurso más.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2" descr="http://www.ieszaframagon.com/files/imagenes_noticias/Libros-de-tex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03213"/>
            <a:ext cx="30241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http://4.bp.blogspot.com/-vdw7QUu8Vgk/Tywx6skCTYI/AAAAAAAARFc/IWPRJh2EGCE/s1600/orientac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500438"/>
            <a:ext cx="3230563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771775" y="765175"/>
            <a:ext cx="6121400" cy="15113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Pasamos de pedir al alumnado que reproduzca lo que sabe…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07950" y="2492375"/>
            <a:ext cx="6264275" cy="417671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pedirle que reflexione, analice, haga analogías, ordene los conceptos, exponga criterios para hacer una crítica, relacione en un sistema, decida, actúe, invente….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2" descr="http://4.bp.blogspot.com/-ftW-5vj-4fI/T19UIfPEyBI/AAAAAAAABXc/pUfmbHR85aU/s320/chico+dando+examen+se+le+acaba+la+ho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2263"/>
            <a:ext cx="1871662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://www.almightydad.com/wp-content/uploads/2009/12/classr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716338"/>
            <a:ext cx="2484437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4500563" y="476250"/>
            <a:ext cx="4392612" cy="29527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Pasamos de tener el control escrito como principal instrumento de evaluación</a:t>
            </a:r>
            <a:r>
              <a:rPr lang="es-ES" sz="4800" b="1" dirty="0">
                <a:solidFill>
                  <a:srgbClr val="FFFF99"/>
                </a:solidFill>
                <a:latin typeface="Chiller" pitchFamily="82" charset="0"/>
              </a:rPr>
              <a:t>…</a:t>
            </a:r>
            <a:endParaRPr lang="es-ES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68313" y="3644900"/>
            <a:ext cx="4032250" cy="295275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necesitar otros instrumentos para poder evaluar .</a:t>
            </a:r>
            <a:endParaRPr lang="es-E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2" descr="http://statics.erasmusu.com/originals/el-peor-examen-de-mi-vida-87266341d81d2e0b8e696a5b434bfb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35544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10" descr="https://nomesjoana.files.wordpress.com/2011/08/exposicic3b3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pic>
        <p:nvPicPr>
          <p:cNvPr id="25606" name="Picture 11" descr="C:\Users\Paco\Pictures\14-15\Formación\exposicic3b3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6338"/>
            <a:ext cx="41719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yogaenred.com/wp-content/uploads/2013/07/emot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844675"/>
            <a:ext cx="523875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 redondeado"/>
          <p:cNvSpPr/>
          <p:nvPr/>
        </p:nvSpPr>
        <p:spPr>
          <a:xfrm>
            <a:off x="1116013" y="476250"/>
            <a:ext cx="7632700" cy="10096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4800" b="1" dirty="0">
                <a:solidFill>
                  <a:srgbClr val="FFFF99"/>
                </a:solidFill>
                <a:latin typeface="Chiller" pitchFamily="82" charset="0"/>
              </a:rPr>
              <a:t>Pero ante todo, mucha calma.</a:t>
            </a:r>
            <a:endParaRPr lang="es-ES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Presentación en pantalla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 Carmen</dc:creator>
  <cp:lastModifiedBy>Mari Carmen</cp:lastModifiedBy>
  <cp:revision>1</cp:revision>
  <dcterms:created xsi:type="dcterms:W3CDTF">2016-01-08T17:20:04Z</dcterms:created>
  <dcterms:modified xsi:type="dcterms:W3CDTF">2016-01-08T17:28:34Z</dcterms:modified>
</cp:coreProperties>
</file>