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56" r:id="rId12"/>
    <p:sldId id="257" r:id="rId13"/>
    <p:sldId id="258" r:id="rId14"/>
    <p:sldId id="259" r:id="rId15"/>
    <p:sldId id="260" r:id="rId16"/>
    <p:sldId id="308" r:id="rId17"/>
    <p:sldId id="261" r:id="rId18"/>
    <p:sldId id="272" r:id="rId19"/>
    <p:sldId id="278" r:id="rId20"/>
    <p:sldId id="309" r:id="rId21"/>
    <p:sldId id="273" r:id="rId22"/>
    <p:sldId id="274" r:id="rId23"/>
    <p:sldId id="275" r:id="rId24"/>
    <p:sldId id="276" r:id="rId25"/>
    <p:sldId id="310" r:id="rId26"/>
    <p:sldId id="285" r:id="rId27"/>
    <p:sldId id="277" r:id="rId28"/>
    <p:sldId id="279" r:id="rId29"/>
    <p:sldId id="281" r:id="rId30"/>
    <p:sldId id="280" r:id="rId31"/>
    <p:sldId id="311" r:id="rId32"/>
    <p:sldId id="282" r:id="rId33"/>
    <p:sldId id="283" r:id="rId34"/>
    <p:sldId id="284" r:id="rId35"/>
    <p:sldId id="286" r:id="rId36"/>
    <p:sldId id="288" r:id="rId37"/>
    <p:sldId id="289" r:id="rId38"/>
    <p:sldId id="290" r:id="rId39"/>
    <p:sldId id="287" r:id="rId40"/>
    <p:sldId id="291" r:id="rId41"/>
    <p:sldId id="292" r:id="rId42"/>
    <p:sldId id="293" r:id="rId43"/>
    <p:sldId id="294" r:id="rId44"/>
    <p:sldId id="295" r:id="rId45"/>
    <p:sldId id="297" r:id="rId46"/>
    <p:sldId id="296" r:id="rId47"/>
    <p:sldId id="299" r:id="rId48"/>
    <p:sldId id="298" r:id="rId49"/>
    <p:sldId id="301" r:id="rId50"/>
    <p:sldId id="300" r:id="rId51"/>
    <p:sldId id="302" r:id="rId52"/>
    <p:sldId id="303" r:id="rId53"/>
    <p:sldId id="304" r:id="rId54"/>
    <p:sldId id="305" r:id="rId55"/>
    <p:sldId id="306" r:id="rId56"/>
    <p:sldId id="307" r:id="rId57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86" autoAdjust="0"/>
    <p:restoredTop sz="94660"/>
  </p:normalViewPr>
  <p:slideViewPr>
    <p:cSldViewPr>
      <p:cViewPr>
        <p:scale>
          <a:sx n="75" d="100"/>
          <a:sy n="75" d="100"/>
        </p:scale>
        <p:origin x="-2664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4C821-EF19-447A-9E4E-4471D592CB44}" type="datetimeFigureOut">
              <a:rPr lang="es-ES"/>
              <a:pPr>
                <a:defRPr/>
              </a:pPr>
              <a:t>21/05/2017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33E00-3A07-49F2-B1D2-C68446BBA42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4392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CF5EB-5595-4F90-87A0-895C52353778}" type="datetimeFigureOut">
              <a:rPr lang="es-ES"/>
              <a:pPr>
                <a:defRPr/>
              </a:pPr>
              <a:t>21/05/2017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6C885-776A-4034-B23E-35204D8E02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8361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41594-BF90-4678-84C8-92F26B12E51B}" type="datetimeFigureOut">
              <a:rPr lang="es-ES"/>
              <a:pPr>
                <a:defRPr/>
              </a:pPr>
              <a:t>21/05/2017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32CB1-560E-4416-AC2E-A4AD1944D5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6355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82DDD-DE7E-486A-AE2C-4B29F355279E}" type="datetimeFigureOut">
              <a:rPr lang="es-ES"/>
              <a:pPr>
                <a:defRPr/>
              </a:pPr>
              <a:t>21/05/2017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DCDA-E910-44C0-91D3-18FB708736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2243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620C7-1C9A-456D-B204-349292A01399}" type="datetimeFigureOut">
              <a:rPr lang="es-ES"/>
              <a:pPr>
                <a:defRPr/>
              </a:pPr>
              <a:t>21/05/2017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A8FEE-3827-45FF-9C73-7703B1C7310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7722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F4A98-CE91-4D45-8441-64B712194C32}" type="datetimeFigureOut">
              <a:rPr lang="es-ES"/>
              <a:pPr>
                <a:defRPr/>
              </a:pPr>
              <a:t>21/05/2017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2616A-C159-47D4-AE07-BEFD5CAD09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7991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BA54D-576C-4D8A-B454-356998A76DC5}" type="datetimeFigureOut">
              <a:rPr lang="es-ES"/>
              <a:pPr>
                <a:defRPr/>
              </a:pPr>
              <a:t>21/05/2017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3C15A-A351-48E3-8C82-2E19E1311BE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3622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433ED-BE93-47BA-A01E-F389F3F7203C}" type="datetimeFigureOut">
              <a:rPr lang="es-ES"/>
              <a:pPr>
                <a:defRPr/>
              </a:pPr>
              <a:t>21/05/2017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0F12F-05F7-4E7B-BDCA-3AF412DE24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5015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23CE-BBA7-4F26-93BA-0905FF3F9DF8}" type="datetimeFigureOut">
              <a:rPr lang="es-ES"/>
              <a:pPr>
                <a:defRPr/>
              </a:pPr>
              <a:t>21/05/2017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6BC95-DBA0-43CA-83CB-E857005748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9414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7CA0D-7087-4595-9FBF-A6629FF2B8B5}" type="datetimeFigureOut">
              <a:rPr lang="es-ES"/>
              <a:pPr>
                <a:defRPr/>
              </a:pPr>
              <a:t>21/05/2017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FCCF6-C6AE-4394-A5D0-6C268F895A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6642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EF531-6FBC-4A27-A323-1352537D1419}" type="datetimeFigureOut">
              <a:rPr lang="es-ES"/>
              <a:pPr>
                <a:defRPr/>
              </a:pPr>
              <a:t>21/05/2017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F78AC-3401-48A6-BDB8-069A35DACFA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9655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4E1B95-8B80-4E9E-83B4-7D0A90E272C3}" type="datetimeFigureOut">
              <a:rPr lang="es-ES"/>
              <a:pPr>
                <a:defRPr/>
              </a:pPr>
              <a:t>21/05/2017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1656A1-4504-4A3B-8D66-AEBDAF7182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7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7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9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700338" y="908050"/>
            <a:ext cx="3743325" cy="2432050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0288" y="3933825"/>
            <a:ext cx="2003425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6 Conector recto de flecha"/>
          <p:cNvCxnSpPr>
            <a:stCxn id="4" idx="2"/>
            <a:endCxn id="5" idx="0"/>
          </p:cNvCxnSpPr>
          <p:nvPr/>
        </p:nvCxnSpPr>
        <p:spPr>
          <a:xfrm>
            <a:off x="4572000" y="3340100"/>
            <a:ext cx="0" cy="593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338" y="246063"/>
            <a:ext cx="1811337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8950" y="160338"/>
            <a:ext cx="1811338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0738" y="246063"/>
            <a:ext cx="1811337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54613" y="163513"/>
            <a:ext cx="1812925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47638"/>
            <a:ext cx="1812925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8 CuadroTexto"/>
          <p:cNvSpPr txBox="1"/>
          <p:nvPr/>
        </p:nvSpPr>
        <p:spPr>
          <a:xfrm>
            <a:off x="3570288" y="3789363"/>
            <a:ext cx="2154237" cy="17541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cxnSp>
        <p:nvCxnSpPr>
          <p:cNvPr id="8" name="6 Conector recto de flecha"/>
          <p:cNvCxnSpPr>
            <a:endCxn id="7" idx="0"/>
          </p:cNvCxnSpPr>
          <p:nvPr/>
        </p:nvCxnSpPr>
        <p:spPr>
          <a:xfrm>
            <a:off x="1131888" y="2498725"/>
            <a:ext cx="3516312" cy="1290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6 Conector recto de flecha"/>
          <p:cNvCxnSpPr>
            <a:endCxn id="7" idx="0"/>
          </p:cNvCxnSpPr>
          <p:nvPr/>
        </p:nvCxnSpPr>
        <p:spPr>
          <a:xfrm>
            <a:off x="2716213" y="2378075"/>
            <a:ext cx="1931987" cy="1411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6 Conector recto de flecha"/>
          <p:cNvCxnSpPr/>
          <p:nvPr/>
        </p:nvCxnSpPr>
        <p:spPr>
          <a:xfrm>
            <a:off x="4211638" y="2378075"/>
            <a:ext cx="360362" cy="1322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6 Conector recto de flecha"/>
          <p:cNvCxnSpPr/>
          <p:nvPr/>
        </p:nvCxnSpPr>
        <p:spPr>
          <a:xfrm flipH="1">
            <a:off x="4648200" y="2205038"/>
            <a:ext cx="1377950" cy="1495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6 Conector recto de flecha"/>
          <p:cNvCxnSpPr>
            <a:endCxn id="7" idx="0"/>
          </p:cNvCxnSpPr>
          <p:nvPr/>
        </p:nvCxnSpPr>
        <p:spPr>
          <a:xfrm flipH="1">
            <a:off x="4648200" y="2205038"/>
            <a:ext cx="3173413" cy="1584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0825" y="620713"/>
            <a:ext cx="1368425" cy="1354137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763713" y="620713"/>
            <a:ext cx="1368425" cy="1354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235325" y="620713"/>
            <a:ext cx="1366838" cy="1354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716463" y="625475"/>
            <a:ext cx="1368425" cy="13541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156325" y="639763"/>
            <a:ext cx="1368425" cy="13541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400" y="2409825"/>
            <a:ext cx="655638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1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094038"/>
            <a:ext cx="627062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1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6763" y="3094038"/>
            <a:ext cx="58896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19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9150" y="3906838"/>
            <a:ext cx="560388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20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2900" y="3906838"/>
            <a:ext cx="560388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21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916363"/>
            <a:ext cx="5461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22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6588" y="4737100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23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925" y="4737100"/>
            <a:ext cx="5397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24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737100"/>
            <a:ext cx="53816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25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737100"/>
            <a:ext cx="53816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2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2913" y="5549900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519738"/>
            <a:ext cx="538163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38975" y="5519738"/>
            <a:ext cx="538163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29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516563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30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48375" y="5516563"/>
            <a:ext cx="5397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24" name="1023 Conector recto de flecha"/>
          <p:cNvCxnSpPr>
            <a:stCxn id="4" idx="2"/>
            <a:endCxn id="16" idx="0"/>
          </p:cNvCxnSpPr>
          <p:nvPr/>
        </p:nvCxnSpPr>
        <p:spPr>
          <a:xfrm flipH="1">
            <a:off x="608013" y="1974850"/>
            <a:ext cx="327025" cy="434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1026 Conector recto de flecha"/>
          <p:cNvCxnSpPr>
            <a:stCxn id="6" idx="2"/>
          </p:cNvCxnSpPr>
          <p:nvPr/>
        </p:nvCxnSpPr>
        <p:spPr>
          <a:xfrm flipH="1">
            <a:off x="2036763" y="1974850"/>
            <a:ext cx="411162" cy="1119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 de flecha"/>
          <p:cNvCxnSpPr>
            <a:stCxn id="7" idx="2"/>
            <a:endCxn id="20" idx="0"/>
          </p:cNvCxnSpPr>
          <p:nvPr/>
        </p:nvCxnSpPr>
        <p:spPr>
          <a:xfrm flipH="1">
            <a:off x="3638550" y="1974850"/>
            <a:ext cx="280988" cy="1931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1030 Conector recto de flecha"/>
          <p:cNvCxnSpPr>
            <a:stCxn id="8" idx="2"/>
          </p:cNvCxnSpPr>
          <p:nvPr/>
        </p:nvCxnSpPr>
        <p:spPr>
          <a:xfrm flipH="1">
            <a:off x="5292725" y="1979613"/>
            <a:ext cx="107950" cy="2622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1032 Conector recto de flecha"/>
          <p:cNvCxnSpPr>
            <a:stCxn id="9" idx="2"/>
          </p:cNvCxnSpPr>
          <p:nvPr/>
        </p:nvCxnSpPr>
        <p:spPr>
          <a:xfrm>
            <a:off x="6840538" y="1993900"/>
            <a:ext cx="466725" cy="3413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8425" y="1812925"/>
            <a:ext cx="1368425" cy="1354138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625600" y="2346325"/>
            <a:ext cx="1368425" cy="1354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152775" y="3230563"/>
            <a:ext cx="1368425" cy="1354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3800" y="3667125"/>
            <a:ext cx="1477963" cy="13541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431088" y="5021263"/>
            <a:ext cx="1368425" cy="13541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13319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" y="482600"/>
            <a:ext cx="65722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1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5600" y="596900"/>
            <a:ext cx="627063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1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3925" y="590550"/>
            <a:ext cx="58896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2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43938" y="2605088"/>
            <a:ext cx="538162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27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10550" y="2603500"/>
            <a:ext cx="53816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28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00963" y="2581275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29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1213" y="2574925"/>
            <a:ext cx="53975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30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6700" y="2562225"/>
            <a:ext cx="538163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24" name="1023 Conector recto de flecha"/>
          <p:cNvCxnSpPr>
            <a:stCxn id="39" idx="4"/>
          </p:cNvCxnSpPr>
          <p:nvPr/>
        </p:nvCxnSpPr>
        <p:spPr>
          <a:xfrm flipH="1">
            <a:off x="782638" y="1546225"/>
            <a:ext cx="117475" cy="312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1026 Conector recto de flecha"/>
          <p:cNvCxnSpPr>
            <a:stCxn id="46" idx="4"/>
          </p:cNvCxnSpPr>
          <p:nvPr/>
        </p:nvCxnSpPr>
        <p:spPr>
          <a:xfrm flipH="1">
            <a:off x="2238375" y="1668463"/>
            <a:ext cx="14288" cy="677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 de flecha"/>
          <p:cNvCxnSpPr>
            <a:stCxn id="13" idx="4"/>
            <a:endCxn id="7" idx="0"/>
          </p:cNvCxnSpPr>
          <p:nvPr/>
        </p:nvCxnSpPr>
        <p:spPr>
          <a:xfrm flipH="1">
            <a:off x="3836988" y="1676400"/>
            <a:ext cx="60325" cy="1554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1030 Conector recto de flecha"/>
          <p:cNvCxnSpPr/>
          <p:nvPr/>
        </p:nvCxnSpPr>
        <p:spPr>
          <a:xfrm flipH="1">
            <a:off x="5681663" y="2676525"/>
            <a:ext cx="25400" cy="981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1032 Conector recto de flecha"/>
          <p:cNvCxnSpPr>
            <a:endCxn id="9" idx="0"/>
          </p:cNvCxnSpPr>
          <p:nvPr/>
        </p:nvCxnSpPr>
        <p:spPr>
          <a:xfrm>
            <a:off x="7969250" y="4251325"/>
            <a:ext cx="146050" cy="769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Elipse"/>
          <p:cNvSpPr/>
          <p:nvPr/>
        </p:nvSpPr>
        <p:spPr>
          <a:xfrm>
            <a:off x="3078163" y="188913"/>
            <a:ext cx="1638300" cy="14874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9" name="38 Elipse"/>
          <p:cNvSpPr/>
          <p:nvPr/>
        </p:nvSpPr>
        <p:spPr>
          <a:xfrm>
            <a:off x="180975" y="249238"/>
            <a:ext cx="1438275" cy="12969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3334" name="42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6488" y="681038"/>
            <a:ext cx="5603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5" name="43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0238" y="681038"/>
            <a:ext cx="5603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6" name="44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175" y="690563"/>
            <a:ext cx="5461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45 Elipse"/>
          <p:cNvSpPr/>
          <p:nvPr/>
        </p:nvSpPr>
        <p:spPr>
          <a:xfrm>
            <a:off x="1533525" y="371475"/>
            <a:ext cx="1438275" cy="12969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3338" name="51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9650" y="1524000"/>
            <a:ext cx="538163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9" name="52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0650" y="1462088"/>
            <a:ext cx="53816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0" name="53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4988" y="1462088"/>
            <a:ext cx="5397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1" name="5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76950" y="1477963"/>
            <a:ext cx="5397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56 Elipse"/>
          <p:cNvSpPr/>
          <p:nvPr/>
        </p:nvSpPr>
        <p:spPr>
          <a:xfrm>
            <a:off x="4681538" y="836613"/>
            <a:ext cx="2051050" cy="19446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1" name="60 Elipse"/>
          <p:cNvSpPr/>
          <p:nvPr/>
        </p:nvSpPr>
        <p:spPr>
          <a:xfrm>
            <a:off x="6499225" y="1935163"/>
            <a:ext cx="2746375" cy="23161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20850" y="350838"/>
            <a:ext cx="1368425" cy="1354137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784350" y="1860550"/>
            <a:ext cx="1368425" cy="1354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195513" y="3429000"/>
            <a:ext cx="1368425" cy="13541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6564313" y="714375"/>
            <a:ext cx="1477962" cy="13541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431088" y="3429000"/>
            <a:ext cx="1368425" cy="1354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14343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" y="482600"/>
            <a:ext cx="65722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2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62663" y="3670300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2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0525" y="3708400"/>
            <a:ext cx="53816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2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2513" y="3670300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29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8813" y="3624263"/>
            <a:ext cx="5397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8" name="30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1288" y="3617913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24" name="1023 Conector recto de flecha"/>
          <p:cNvCxnSpPr/>
          <p:nvPr/>
        </p:nvCxnSpPr>
        <p:spPr>
          <a:xfrm>
            <a:off x="1589088" y="1028700"/>
            <a:ext cx="246062" cy="138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1026 Conector recto de flecha"/>
          <p:cNvCxnSpPr>
            <a:stCxn id="40" idx="6"/>
          </p:cNvCxnSpPr>
          <p:nvPr/>
        </p:nvCxnSpPr>
        <p:spPr>
          <a:xfrm>
            <a:off x="1455738" y="2444750"/>
            <a:ext cx="2682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 de flecha"/>
          <p:cNvCxnSpPr>
            <a:stCxn id="50" idx="6"/>
            <a:endCxn id="7" idx="1"/>
          </p:cNvCxnSpPr>
          <p:nvPr/>
        </p:nvCxnSpPr>
        <p:spPr>
          <a:xfrm>
            <a:off x="1709738" y="3959225"/>
            <a:ext cx="485775" cy="147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1030 Conector recto de flecha"/>
          <p:cNvCxnSpPr>
            <a:stCxn id="57" idx="6"/>
            <a:endCxn id="8" idx="1"/>
          </p:cNvCxnSpPr>
          <p:nvPr/>
        </p:nvCxnSpPr>
        <p:spPr>
          <a:xfrm flipV="1">
            <a:off x="6154738" y="1390650"/>
            <a:ext cx="409575" cy="242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1032 Conector recto de flecha"/>
          <p:cNvCxnSpPr>
            <a:stCxn id="61" idx="6"/>
          </p:cNvCxnSpPr>
          <p:nvPr/>
        </p:nvCxnSpPr>
        <p:spPr>
          <a:xfrm>
            <a:off x="6650038" y="4008438"/>
            <a:ext cx="727075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Elipse"/>
          <p:cNvSpPr/>
          <p:nvPr/>
        </p:nvSpPr>
        <p:spPr>
          <a:xfrm>
            <a:off x="180975" y="249238"/>
            <a:ext cx="1438275" cy="12969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7" name="56 Elipse"/>
          <p:cNvSpPr/>
          <p:nvPr/>
        </p:nvSpPr>
        <p:spPr>
          <a:xfrm>
            <a:off x="4103688" y="660400"/>
            <a:ext cx="2051050" cy="1944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1" name="60 Elipse"/>
          <p:cNvSpPr/>
          <p:nvPr/>
        </p:nvSpPr>
        <p:spPr>
          <a:xfrm>
            <a:off x="3905250" y="2849563"/>
            <a:ext cx="2744788" cy="23161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4357" name="3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39938"/>
            <a:ext cx="627063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8" name="37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2638" y="2087563"/>
            <a:ext cx="58896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39 Elipse"/>
          <p:cNvSpPr/>
          <p:nvPr/>
        </p:nvSpPr>
        <p:spPr>
          <a:xfrm>
            <a:off x="17463" y="1797050"/>
            <a:ext cx="1438275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0" name="49 Elipse"/>
          <p:cNvSpPr/>
          <p:nvPr/>
        </p:nvSpPr>
        <p:spPr>
          <a:xfrm>
            <a:off x="71438" y="3214688"/>
            <a:ext cx="1638300" cy="14874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4361" name="50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8338" y="3670300"/>
            <a:ext cx="560387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2" name="55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975" y="3686175"/>
            <a:ext cx="560388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3" name="57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6325" y="3695700"/>
            <a:ext cx="5461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4" name="5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266825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5" name="59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2638" y="1206500"/>
            <a:ext cx="53975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6" name="6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8563" y="1206500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7" name="6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0525" y="1222375"/>
            <a:ext cx="538163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32 CuadroTexto"/>
          <p:cNvSpPr txBox="1"/>
          <p:nvPr/>
        </p:nvSpPr>
        <p:spPr>
          <a:xfrm>
            <a:off x="2214546" y="3429000"/>
            <a:ext cx="1368425" cy="13541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20850" y="350838"/>
            <a:ext cx="1368425" cy="1354137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784350" y="1860550"/>
            <a:ext cx="1368425" cy="1354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195513" y="3429000"/>
            <a:ext cx="1368425" cy="13541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6564313" y="714375"/>
            <a:ext cx="1477962" cy="13541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431088" y="3429000"/>
            <a:ext cx="1368425" cy="1354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" y="482600"/>
            <a:ext cx="65722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2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62663" y="3670300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0525" y="3632200"/>
            <a:ext cx="538163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89513" y="3595688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29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8813" y="3624263"/>
            <a:ext cx="5397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30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1288" y="3617913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39938"/>
            <a:ext cx="627063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2638" y="2087563"/>
            <a:ext cx="58896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50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8338" y="3670300"/>
            <a:ext cx="560387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55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975" y="3686175"/>
            <a:ext cx="560388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57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6325" y="3695700"/>
            <a:ext cx="5461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5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201738"/>
            <a:ext cx="538163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59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2638" y="1206500"/>
            <a:ext cx="53975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6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8563" y="1206500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6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0525" y="1222375"/>
            <a:ext cx="538163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467600" y="4711700"/>
            <a:ext cx="1368425" cy="1354138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5965825" y="3527425"/>
            <a:ext cx="1368425" cy="1354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4119563" y="3162300"/>
            <a:ext cx="1368425" cy="1355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1943100" y="2873375"/>
            <a:ext cx="1366838" cy="13541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282575" y="1662113"/>
            <a:ext cx="1366838" cy="13541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7013" y="3432175"/>
            <a:ext cx="65722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1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64263" y="2168525"/>
            <a:ext cx="627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1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3700" y="2190750"/>
            <a:ext cx="58896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19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0413" y="2025650"/>
            <a:ext cx="5588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20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9563" y="2025650"/>
            <a:ext cx="5588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21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80000" y="2051050"/>
            <a:ext cx="5461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22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670050"/>
            <a:ext cx="538163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23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670050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24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8775" y="1716088"/>
            <a:ext cx="538163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25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9938" y="1749425"/>
            <a:ext cx="5397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2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7938" y="268288"/>
            <a:ext cx="5397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8475" y="333375"/>
            <a:ext cx="538163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4388" y="260350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29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638" y="260350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30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00" y="260350"/>
            <a:ext cx="53816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24" name="1023 Conector recto de flecha"/>
          <p:cNvCxnSpPr/>
          <p:nvPr/>
        </p:nvCxnSpPr>
        <p:spPr>
          <a:xfrm>
            <a:off x="8151813" y="4227513"/>
            <a:ext cx="98425" cy="465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1026 Conector recto de flecha"/>
          <p:cNvCxnSpPr/>
          <p:nvPr/>
        </p:nvCxnSpPr>
        <p:spPr>
          <a:xfrm flipH="1">
            <a:off x="6650038" y="3016250"/>
            <a:ext cx="0" cy="412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 de flecha"/>
          <p:cNvCxnSpPr>
            <a:stCxn id="20" idx="2"/>
          </p:cNvCxnSpPr>
          <p:nvPr/>
        </p:nvCxnSpPr>
        <p:spPr>
          <a:xfrm>
            <a:off x="4849813" y="2719388"/>
            <a:ext cx="0" cy="347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1030 Conector recto de flecha"/>
          <p:cNvCxnSpPr>
            <a:endCxn id="8" idx="0"/>
          </p:cNvCxnSpPr>
          <p:nvPr/>
        </p:nvCxnSpPr>
        <p:spPr>
          <a:xfrm flipH="1">
            <a:off x="2625725" y="2097088"/>
            <a:ext cx="146050" cy="776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1032 Conector recto de flecha"/>
          <p:cNvCxnSpPr/>
          <p:nvPr/>
        </p:nvCxnSpPr>
        <p:spPr>
          <a:xfrm>
            <a:off x="1084263" y="835025"/>
            <a:ext cx="0" cy="827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750" y="836613"/>
            <a:ext cx="2160588" cy="2154237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5" name="Más 4"/>
          <p:cNvSpPr/>
          <p:nvPr/>
        </p:nvSpPr>
        <p:spPr>
          <a:xfrm>
            <a:off x="2841625" y="1341438"/>
            <a:ext cx="792163" cy="10795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3 CuadroTexto"/>
          <p:cNvSpPr txBox="1"/>
          <p:nvPr/>
        </p:nvSpPr>
        <p:spPr>
          <a:xfrm>
            <a:off x="3792538" y="836613"/>
            <a:ext cx="2139950" cy="2154237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0</a:t>
            </a: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7" name="Igual que 6"/>
          <p:cNvSpPr/>
          <p:nvPr/>
        </p:nvSpPr>
        <p:spPr>
          <a:xfrm>
            <a:off x="6092825" y="1668463"/>
            <a:ext cx="503238" cy="49053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5 CuadroTexto"/>
          <p:cNvSpPr txBox="1"/>
          <p:nvPr/>
        </p:nvSpPr>
        <p:spPr>
          <a:xfrm>
            <a:off x="6753225" y="792163"/>
            <a:ext cx="2209800" cy="22780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1</a:t>
            </a: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1" name="Más 10"/>
          <p:cNvSpPr/>
          <p:nvPr/>
        </p:nvSpPr>
        <p:spPr>
          <a:xfrm>
            <a:off x="3000375" y="4437063"/>
            <a:ext cx="792163" cy="10795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" name="5 CuadroTexto"/>
          <p:cNvSpPr txBox="1"/>
          <p:nvPr/>
        </p:nvSpPr>
        <p:spPr>
          <a:xfrm>
            <a:off x="6811963" y="3838575"/>
            <a:ext cx="2209800" cy="2276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  1</a:t>
            </a: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3" name="Igual que 12"/>
          <p:cNvSpPr/>
          <p:nvPr/>
        </p:nvSpPr>
        <p:spPr>
          <a:xfrm>
            <a:off x="6005513" y="4783138"/>
            <a:ext cx="503237" cy="49053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pic>
        <p:nvPicPr>
          <p:cNvPr id="14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9488" y="4106863"/>
            <a:ext cx="2014537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9586" y="4714884"/>
            <a:ext cx="773112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750" y="836613"/>
            <a:ext cx="2160588" cy="2154237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5" name="Más 4"/>
          <p:cNvSpPr/>
          <p:nvPr/>
        </p:nvSpPr>
        <p:spPr>
          <a:xfrm>
            <a:off x="2841625" y="1341438"/>
            <a:ext cx="792163" cy="10795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3 CuadroTexto"/>
          <p:cNvSpPr txBox="1"/>
          <p:nvPr/>
        </p:nvSpPr>
        <p:spPr>
          <a:xfrm>
            <a:off x="3792538" y="836613"/>
            <a:ext cx="2139950" cy="2154237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7" name="Igual que 6"/>
          <p:cNvSpPr/>
          <p:nvPr/>
        </p:nvSpPr>
        <p:spPr>
          <a:xfrm>
            <a:off x="6092825" y="1668463"/>
            <a:ext cx="503238" cy="49053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5 CuadroTexto"/>
          <p:cNvSpPr txBox="1"/>
          <p:nvPr/>
        </p:nvSpPr>
        <p:spPr>
          <a:xfrm>
            <a:off x="6753225" y="792163"/>
            <a:ext cx="2209800" cy="22780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10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076700"/>
            <a:ext cx="1916113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Más 10"/>
          <p:cNvSpPr/>
          <p:nvPr/>
        </p:nvSpPr>
        <p:spPr>
          <a:xfrm>
            <a:off x="3000375" y="4437063"/>
            <a:ext cx="792163" cy="10795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" name="5 CuadroTexto"/>
          <p:cNvSpPr txBox="1"/>
          <p:nvPr/>
        </p:nvSpPr>
        <p:spPr>
          <a:xfrm>
            <a:off x="6811963" y="3838575"/>
            <a:ext cx="2209800" cy="2276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3" name="Igual que 12"/>
          <p:cNvSpPr/>
          <p:nvPr/>
        </p:nvSpPr>
        <p:spPr>
          <a:xfrm>
            <a:off x="6005513" y="4783138"/>
            <a:ext cx="503237" cy="49053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pic>
        <p:nvPicPr>
          <p:cNvPr id="14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9488" y="4106863"/>
            <a:ext cx="2014537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3863" y="4052888"/>
            <a:ext cx="773112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3863" y="5037138"/>
            <a:ext cx="773112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CuadroTexto"/>
          <p:cNvSpPr txBox="1"/>
          <p:nvPr/>
        </p:nvSpPr>
        <p:spPr>
          <a:xfrm>
            <a:off x="179388" y="404813"/>
            <a:ext cx="2209800" cy="22780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Menos 2"/>
          <p:cNvSpPr/>
          <p:nvPr/>
        </p:nvSpPr>
        <p:spPr>
          <a:xfrm>
            <a:off x="2555875" y="1557338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2955925" y="501650"/>
            <a:ext cx="2159000" cy="2155825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5" name="Igual que 4"/>
          <p:cNvSpPr/>
          <p:nvPr/>
        </p:nvSpPr>
        <p:spPr>
          <a:xfrm>
            <a:off x="5178425" y="1357313"/>
            <a:ext cx="503238" cy="49053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3 CuadroTexto"/>
          <p:cNvSpPr txBox="1"/>
          <p:nvPr/>
        </p:nvSpPr>
        <p:spPr>
          <a:xfrm>
            <a:off x="5940425" y="527050"/>
            <a:ext cx="2160588" cy="2155825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7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3773488"/>
            <a:ext cx="2160587" cy="268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9163" y="3752850"/>
            <a:ext cx="2160587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ultiplicar 8"/>
          <p:cNvSpPr/>
          <p:nvPr/>
        </p:nvSpPr>
        <p:spPr>
          <a:xfrm>
            <a:off x="3243263" y="3773488"/>
            <a:ext cx="2592387" cy="230346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" name="3 CuadroTexto"/>
          <p:cNvSpPr txBox="1"/>
          <p:nvPr/>
        </p:nvSpPr>
        <p:spPr>
          <a:xfrm>
            <a:off x="6114749" y="3752850"/>
            <a:ext cx="2160588" cy="2155825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12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130080"/>
            <a:ext cx="1281449" cy="1590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250825" y="1700213"/>
            <a:ext cx="1008063" cy="1047750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</p:txBody>
      </p:sp>
      <p:sp>
        <p:nvSpPr>
          <p:cNvPr id="3" name="3 CuadroTexto"/>
          <p:cNvSpPr txBox="1"/>
          <p:nvPr/>
        </p:nvSpPr>
        <p:spPr>
          <a:xfrm>
            <a:off x="3810000" y="1725613"/>
            <a:ext cx="1008063" cy="1046162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979613" y="1725613"/>
            <a:ext cx="1008062" cy="1046162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</p:txBody>
      </p:sp>
      <p:pic>
        <p:nvPicPr>
          <p:cNvPr id="5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663" y="3284984"/>
            <a:ext cx="1038225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8013" y="3290888"/>
            <a:ext cx="1038225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52800"/>
            <a:ext cx="103822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ás 7"/>
          <p:cNvSpPr/>
          <p:nvPr/>
        </p:nvSpPr>
        <p:spPr>
          <a:xfrm>
            <a:off x="1339850" y="1900238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Más 8"/>
          <p:cNvSpPr/>
          <p:nvPr/>
        </p:nvSpPr>
        <p:spPr>
          <a:xfrm>
            <a:off x="3171825" y="1924050"/>
            <a:ext cx="454025" cy="6492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Igual que 9"/>
          <p:cNvSpPr/>
          <p:nvPr/>
        </p:nvSpPr>
        <p:spPr>
          <a:xfrm>
            <a:off x="4835525" y="2079625"/>
            <a:ext cx="295275" cy="33813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3 CuadroTexto"/>
          <p:cNvSpPr txBox="1"/>
          <p:nvPr/>
        </p:nvSpPr>
        <p:spPr>
          <a:xfrm>
            <a:off x="5364163" y="1725613"/>
            <a:ext cx="1008062" cy="1046162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3</a:t>
            </a:r>
          </a:p>
        </p:txBody>
      </p:sp>
      <p:sp>
        <p:nvSpPr>
          <p:cNvPr id="12" name="3 CuadroTexto"/>
          <p:cNvSpPr txBox="1"/>
          <p:nvPr/>
        </p:nvSpPr>
        <p:spPr>
          <a:xfrm>
            <a:off x="5364162" y="2996952"/>
            <a:ext cx="1974851" cy="3077766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3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13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996952"/>
            <a:ext cx="81295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08558" y="4005064"/>
            <a:ext cx="81295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043285"/>
            <a:ext cx="81295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ás 15"/>
          <p:cNvSpPr/>
          <p:nvPr/>
        </p:nvSpPr>
        <p:spPr>
          <a:xfrm>
            <a:off x="1332705" y="3681214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" name="Más 16"/>
          <p:cNvSpPr/>
          <p:nvPr/>
        </p:nvSpPr>
        <p:spPr>
          <a:xfrm>
            <a:off x="3168596" y="3610769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8" name="Igual que 17"/>
          <p:cNvSpPr/>
          <p:nvPr/>
        </p:nvSpPr>
        <p:spPr>
          <a:xfrm>
            <a:off x="4867799" y="3828256"/>
            <a:ext cx="295275" cy="33813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76250"/>
            <a:ext cx="2003425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3 CuadroTexto"/>
          <p:cNvSpPr txBox="1"/>
          <p:nvPr/>
        </p:nvSpPr>
        <p:spPr>
          <a:xfrm>
            <a:off x="2987675" y="3789363"/>
            <a:ext cx="3744913" cy="2430462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cxnSp>
        <p:nvCxnSpPr>
          <p:cNvPr id="6" name="6 Conector recto de flecha"/>
          <p:cNvCxnSpPr/>
          <p:nvPr/>
        </p:nvCxnSpPr>
        <p:spPr>
          <a:xfrm>
            <a:off x="4787900" y="2901950"/>
            <a:ext cx="0" cy="671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CuadroTexto"/>
          <p:cNvSpPr txBox="1"/>
          <p:nvPr/>
        </p:nvSpPr>
        <p:spPr>
          <a:xfrm>
            <a:off x="357158" y="2928934"/>
            <a:ext cx="2209800" cy="22780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Más 2"/>
          <p:cNvSpPr/>
          <p:nvPr/>
        </p:nvSpPr>
        <p:spPr>
          <a:xfrm>
            <a:off x="2643174" y="1142984"/>
            <a:ext cx="792163" cy="10795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3428992" y="3143248"/>
            <a:ext cx="2160587" cy="2155825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0</a:t>
            </a: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5" name="Igual que 4"/>
          <p:cNvSpPr/>
          <p:nvPr/>
        </p:nvSpPr>
        <p:spPr>
          <a:xfrm>
            <a:off x="5462588" y="1517650"/>
            <a:ext cx="503237" cy="49053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5 CuadroTexto"/>
          <p:cNvSpPr txBox="1"/>
          <p:nvPr/>
        </p:nvSpPr>
        <p:spPr>
          <a:xfrm>
            <a:off x="6500826" y="3143248"/>
            <a:ext cx="2209800" cy="22780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2</a:t>
            </a: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8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1142984"/>
            <a:ext cx="94615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0166" y="1142984"/>
            <a:ext cx="94615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Más 14"/>
          <p:cNvSpPr/>
          <p:nvPr/>
        </p:nvSpPr>
        <p:spPr>
          <a:xfrm>
            <a:off x="2643174" y="3643314"/>
            <a:ext cx="792163" cy="10795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" name="Igual que 15"/>
          <p:cNvSpPr/>
          <p:nvPr/>
        </p:nvSpPr>
        <p:spPr>
          <a:xfrm>
            <a:off x="5711837" y="4000504"/>
            <a:ext cx="503237" cy="49053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5 CuadroTexto"/>
          <p:cNvSpPr txBox="1"/>
          <p:nvPr/>
        </p:nvSpPr>
        <p:spPr>
          <a:xfrm>
            <a:off x="6429388" y="428604"/>
            <a:ext cx="2209800" cy="22780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2</a:t>
            </a: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18" name="1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0892" y="642918"/>
            <a:ext cx="621425" cy="771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1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6710" y="1571612"/>
            <a:ext cx="650663" cy="80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CuadroTexto"/>
          <p:cNvSpPr txBox="1"/>
          <p:nvPr/>
        </p:nvSpPr>
        <p:spPr>
          <a:xfrm>
            <a:off x="250825" y="404813"/>
            <a:ext cx="2209800" cy="22780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Más 2"/>
          <p:cNvSpPr/>
          <p:nvPr/>
        </p:nvSpPr>
        <p:spPr>
          <a:xfrm>
            <a:off x="2460625" y="1125538"/>
            <a:ext cx="792163" cy="10795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3252788" y="527050"/>
            <a:ext cx="2160587" cy="2155825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5" name="Igual que 4"/>
          <p:cNvSpPr/>
          <p:nvPr/>
        </p:nvSpPr>
        <p:spPr>
          <a:xfrm>
            <a:off x="5462588" y="1517650"/>
            <a:ext cx="503237" cy="49053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5 CuadroTexto"/>
          <p:cNvSpPr txBox="1"/>
          <p:nvPr/>
        </p:nvSpPr>
        <p:spPr>
          <a:xfrm>
            <a:off x="6224588" y="404813"/>
            <a:ext cx="2209800" cy="22780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8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838" y="3573463"/>
            <a:ext cx="94615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5725" y="3568700"/>
            <a:ext cx="94615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568700"/>
            <a:ext cx="94615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5 CuadroTexto"/>
          <p:cNvSpPr txBox="1"/>
          <p:nvPr/>
        </p:nvSpPr>
        <p:spPr>
          <a:xfrm>
            <a:off x="6255481" y="3017044"/>
            <a:ext cx="2209800" cy="22780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12" name="1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6376" y="3089052"/>
            <a:ext cx="621425" cy="771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1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8563" y="3682641"/>
            <a:ext cx="602978" cy="74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3725" y="4431722"/>
            <a:ext cx="650663" cy="80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Más 14"/>
          <p:cNvSpPr/>
          <p:nvPr/>
        </p:nvSpPr>
        <p:spPr>
          <a:xfrm>
            <a:off x="2506728" y="3616325"/>
            <a:ext cx="792163" cy="10795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" name="Igual que 15"/>
          <p:cNvSpPr/>
          <p:nvPr/>
        </p:nvSpPr>
        <p:spPr>
          <a:xfrm>
            <a:off x="5360122" y="3910806"/>
            <a:ext cx="503237" cy="49053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323850" y="333375"/>
            <a:ext cx="2160588" cy="2154238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5 CuadroTexto"/>
          <p:cNvSpPr txBox="1"/>
          <p:nvPr/>
        </p:nvSpPr>
        <p:spPr>
          <a:xfrm>
            <a:off x="3240088" y="271463"/>
            <a:ext cx="2209800" cy="2276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4" name="Más 3"/>
          <p:cNvSpPr/>
          <p:nvPr/>
        </p:nvSpPr>
        <p:spPr>
          <a:xfrm>
            <a:off x="2460625" y="1125538"/>
            <a:ext cx="792163" cy="10795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Igual que 4"/>
          <p:cNvSpPr/>
          <p:nvPr/>
        </p:nvSpPr>
        <p:spPr>
          <a:xfrm>
            <a:off x="5580063" y="1517650"/>
            <a:ext cx="504825" cy="49053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224588" y="404813"/>
            <a:ext cx="2209800" cy="22780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7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3725863"/>
            <a:ext cx="94615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725863"/>
            <a:ext cx="94615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3913" y="3725863"/>
            <a:ext cx="94615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5 CuadroTexto"/>
          <p:cNvSpPr txBox="1"/>
          <p:nvPr/>
        </p:nvSpPr>
        <p:spPr>
          <a:xfrm>
            <a:off x="6224588" y="3068960"/>
            <a:ext cx="2209800" cy="22780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1" name="Más 10"/>
          <p:cNvSpPr/>
          <p:nvPr/>
        </p:nvSpPr>
        <p:spPr>
          <a:xfrm>
            <a:off x="2341974" y="3821113"/>
            <a:ext cx="792163" cy="10795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" name="Igual que 11"/>
          <p:cNvSpPr/>
          <p:nvPr/>
        </p:nvSpPr>
        <p:spPr>
          <a:xfrm>
            <a:off x="5610992" y="3962722"/>
            <a:ext cx="504825" cy="49053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pic>
        <p:nvPicPr>
          <p:cNvPr id="13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115688"/>
            <a:ext cx="568153" cy="7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2000" y="3580185"/>
            <a:ext cx="548223" cy="68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1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4484" y="4357916"/>
            <a:ext cx="557016" cy="691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CuadroTexto"/>
          <p:cNvSpPr txBox="1"/>
          <p:nvPr/>
        </p:nvSpPr>
        <p:spPr>
          <a:xfrm>
            <a:off x="250825" y="333375"/>
            <a:ext cx="2209800" cy="2276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Menos 2"/>
          <p:cNvSpPr/>
          <p:nvPr/>
        </p:nvSpPr>
        <p:spPr>
          <a:xfrm>
            <a:off x="2555875" y="1557338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5 CuadroTexto"/>
          <p:cNvSpPr txBox="1"/>
          <p:nvPr/>
        </p:nvSpPr>
        <p:spPr>
          <a:xfrm>
            <a:off x="3027363" y="365125"/>
            <a:ext cx="2209800" cy="22780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5" name="Igual que 4"/>
          <p:cNvSpPr/>
          <p:nvPr/>
        </p:nvSpPr>
        <p:spPr>
          <a:xfrm>
            <a:off x="5378450" y="1471613"/>
            <a:ext cx="503238" cy="4921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3 CuadroTexto"/>
          <p:cNvSpPr txBox="1"/>
          <p:nvPr/>
        </p:nvSpPr>
        <p:spPr>
          <a:xfrm>
            <a:off x="6024563" y="488950"/>
            <a:ext cx="2159000" cy="2154238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7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2270" y="3343538"/>
            <a:ext cx="1501775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5360" y="3341950"/>
            <a:ext cx="1501775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96694" y="3202150"/>
            <a:ext cx="1500188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Multiplicar 9"/>
          <p:cNvSpPr/>
          <p:nvPr/>
        </p:nvSpPr>
        <p:spPr>
          <a:xfrm>
            <a:off x="2916238" y="3603090"/>
            <a:ext cx="1616075" cy="136842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" name="Multiplicar 10"/>
          <p:cNvSpPr/>
          <p:nvPr/>
        </p:nvSpPr>
        <p:spPr>
          <a:xfrm>
            <a:off x="372270" y="3590393"/>
            <a:ext cx="1616075" cy="136842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10" grpId="0" animBg="1"/>
      <p:bldP spid="10" grpId="1" animBg="1"/>
      <p:bldP spid="11" grpId="0" animBg="1"/>
      <p:bldP spid="11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CuadroTexto"/>
          <p:cNvSpPr txBox="1"/>
          <p:nvPr/>
        </p:nvSpPr>
        <p:spPr>
          <a:xfrm>
            <a:off x="250825" y="333375"/>
            <a:ext cx="2209800" cy="2276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3 CuadroTexto"/>
          <p:cNvSpPr txBox="1"/>
          <p:nvPr/>
        </p:nvSpPr>
        <p:spPr>
          <a:xfrm>
            <a:off x="3132138" y="393700"/>
            <a:ext cx="2160587" cy="2154238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4" name="Menos 3"/>
          <p:cNvSpPr/>
          <p:nvPr/>
        </p:nvSpPr>
        <p:spPr>
          <a:xfrm>
            <a:off x="2555875" y="1557338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Igual que 4"/>
          <p:cNvSpPr/>
          <p:nvPr/>
        </p:nvSpPr>
        <p:spPr>
          <a:xfrm>
            <a:off x="5378450" y="1471613"/>
            <a:ext cx="503238" cy="4921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227763" y="279400"/>
            <a:ext cx="2209800" cy="2276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7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933825"/>
            <a:ext cx="1501775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1688" y="3963988"/>
            <a:ext cx="1501775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933825"/>
            <a:ext cx="1501775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Multiplicar 9"/>
          <p:cNvSpPr/>
          <p:nvPr/>
        </p:nvSpPr>
        <p:spPr>
          <a:xfrm>
            <a:off x="3404393" y="4212431"/>
            <a:ext cx="1616075" cy="136683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CuadroTexto"/>
          <p:cNvSpPr txBox="1"/>
          <p:nvPr/>
        </p:nvSpPr>
        <p:spPr>
          <a:xfrm>
            <a:off x="250825" y="333375"/>
            <a:ext cx="2209800" cy="2276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5 CuadroTexto"/>
          <p:cNvSpPr txBox="1"/>
          <p:nvPr/>
        </p:nvSpPr>
        <p:spPr>
          <a:xfrm>
            <a:off x="3275856" y="333375"/>
            <a:ext cx="2209800" cy="2276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0</a:t>
            </a: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4" name="Menos 3"/>
          <p:cNvSpPr/>
          <p:nvPr/>
        </p:nvSpPr>
        <p:spPr>
          <a:xfrm>
            <a:off x="2653159" y="1471612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Igual que 4"/>
          <p:cNvSpPr/>
          <p:nvPr/>
        </p:nvSpPr>
        <p:spPr>
          <a:xfrm>
            <a:off x="5498976" y="1269999"/>
            <a:ext cx="503238" cy="4921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228184" y="377823"/>
            <a:ext cx="2209800" cy="2276475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3</a:t>
            </a: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7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3071810"/>
            <a:ext cx="987532" cy="122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4143380"/>
            <a:ext cx="968343" cy="1201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592" y="5357826"/>
            <a:ext cx="1036136" cy="1285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Menos 3"/>
          <p:cNvSpPr/>
          <p:nvPr/>
        </p:nvSpPr>
        <p:spPr>
          <a:xfrm>
            <a:off x="2786050" y="4929198"/>
            <a:ext cx="571504" cy="1619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" name="Igual que 4"/>
          <p:cNvSpPr/>
          <p:nvPr/>
        </p:nvSpPr>
        <p:spPr>
          <a:xfrm>
            <a:off x="5429256" y="4714884"/>
            <a:ext cx="503238" cy="4921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215074" y="3714752"/>
            <a:ext cx="2209800" cy="2400657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3</a:t>
            </a:r>
            <a:endParaRPr lang="es-ES" sz="4400" dirty="0"/>
          </a:p>
        </p:txBody>
      </p:sp>
      <p:pic>
        <p:nvPicPr>
          <p:cNvPr id="22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2330" y="4429132"/>
            <a:ext cx="548223" cy="68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1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7716" y="3765533"/>
            <a:ext cx="557016" cy="691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2396" y="5000636"/>
            <a:ext cx="548223" cy="68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3600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CuadroTexto"/>
          <p:cNvSpPr txBox="1"/>
          <p:nvPr/>
        </p:nvSpPr>
        <p:spPr>
          <a:xfrm>
            <a:off x="250825" y="333375"/>
            <a:ext cx="2209800" cy="2276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5 CuadroTexto"/>
          <p:cNvSpPr txBox="1"/>
          <p:nvPr/>
        </p:nvSpPr>
        <p:spPr>
          <a:xfrm>
            <a:off x="3275856" y="333375"/>
            <a:ext cx="2209800" cy="2276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4" name="Menos 3"/>
          <p:cNvSpPr/>
          <p:nvPr/>
        </p:nvSpPr>
        <p:spPr>
          <a:xfrm>
            <a:off x="2653159" y="1471612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Igual que 4"/>
          <p:cNvSpPr/>
          <p:nvPr/>
        </p:nvSpPr>
        <p:spPr>
          <a:xfrm>
            <a:off x="5498976" y="1269999"/>
            <a:ext cx="503238" cy="4921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228184" y="377823"/>
            <a:ext cx="2209800" cy="2276475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7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3933825"/>
            <a:ext cx="1501775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7352" y="3910011"/>
            <a:ext cx="1501775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9609" y="3933824"/>
            <a:ext cx="1501775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Multiplicar 9"/>
          <p:cNvSpPr/>
          <p:nvPr/>
        </p:nvSpPr>
        <p:spPr>
          <a:xfrm>
            <a:off x="657994" y="4386558"/>
            <a:ext cx="1616075" cy="136683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" name="Multiplicar 10"/>
          <p:cNvSpPr/>
          <p:nvPr/>
        </p:nvSpPr>
        <p:spPr>
          <a:xfrm>
            <a:off x="3200201" y="4386558"/>
            <a:ext cx="1616075" cy="136683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" name="Multiplicar 11"/>
          <p:cNvSpPr/>
          <p:nvPr/>
        </p:nvSpPr>
        <p:spPr>
          <a:xfrm>
            <a:off x="6142458" y="4430711"/>
            <a:ext cx="1616075" cy="136683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3600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250825" y="1700213"/>
            <a:ext cx="1008063" cy="1047750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</p:txBody>
      </p:sp>
      <p:sp>
        <p:nvSpPr>
          <p:cNvPr id="6" name="3 CuadroTexto"/>
          <p:cNvSpPr txBox="1"/>
          <p:nvPr/>
        </p:nvSpPr>
        <p:spPr>
          <a:xfrm>
            <a:off x="5232400" y="1712913"/>
            <a:ext cx="1008063" cy="1046162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</p:txBody>
      </p:sp>
      <p:sp>
        <p:nvSpPr>
          <p:cNvPr id="7" name="3 CuadroTexto"/>
          <p:cNvSpPr txBox="1"/>
          <p:nvPr/>
        </p:nvSpPr>
        <p:spPr>
          <a:xfrm>
            <a:off x="3563938" y="1712913"/>
            <a:ext cx="1008062" cy="1046162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</p:txBody>
      </p:sp>
      <p:sp>
        <p:nvSpPr>
          <p:cNvPr id="8" name="3 CuadroTexto"/>
          <p:cNvSpPr txBox="1"/>
          <p:nvPr/>
        </p:nvSpPr>
        <p:spPr>
          <a:xfrm>
            <a:off x="1920875" y="1720850"/>
            <a:ext cx="1008063" cy="1046163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</p:txBody>
      </p:sp>
      <p:sp>
        <p:nvSpPr>
          <p:cNvPr id="9" name="Más 8"/>
          <p:cNvSpPr/>
          <p:nvPr/>
        </p:nvSpPr>
        <p:spPr>
          <a:xfrm>
            <a:off x="1189038" y="3711575"/>
            <a:ext cx="454025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Más 9"/>
          <p:cNvSpPr/>
          <p:nvPr/>
        </p:nvSpPr>
        <p:spPr>
          <a:xfrm>
            <a:off x="4675188" y="1946275"/>
            <a:ext cx="455612" cy="6492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" name="Más 10"/>
          <p:cNvSpPr/>
          <p:nvPr/>
        </p:nvSpPr>
        <p:spPr>
          <a:xfrm>
            <a:off x="3059113" y="1919288"/>
            <a:ext cx="455612" cy="64928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" name="Igual que 11"/>
          <p:cNvSpPr/>
          <p:nvPr/>
        </p:nvSpPr>
        <p:spPr>
          <a:xfrm>
            <a:off x="6365875" y="2133600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3 CuadroTexto"/>
          <p:cNvSpPr txBox="1"/>
          <p:nvPr/>
        </p:nvSpPr>
        <p:spPr>
          <a:xfrm>
            <a:off x="6902450" y="1720850"/>
            <a:ext cx="1008063" cy="1046163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4</a:t>
            </a:r>
          </a:p>
        </p:txBody>
      </p:sp>
      <p:pic>
        <p:nvPicPr>
          <p:cNvPr id="14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663" y="3357563"/>
            <a:ext cx="1038225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0713" y="3357563"/>
            <a:ext cx="1038225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8713" y="3357563"/>
            <a:ext cx="1038225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793" y="3382169"/>
            <a:ext cx="103822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Más 17"/>
          <p:cNvSpPr/>
          <p:nvPr/>
        </p:nvSpPr>
        <p:spPr>
          <a:xfrm>
            <a:off x="3057525" y="3702050"/>
            <a:ext cx="454025" cy="6492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9" name="Más 18"/>
          <p:cNvSpPr/>
          <p:nvPr/>
        </p:nvSpPr>
        <p:spPr>
          <a:xfrm>
            <a:off x="1339850" y="1900238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" name="Más 19"/>
          <p:cNvSpPr/>
          <p:nvPr/>
        </p:nvSpPr>
        <p:spPr>
          <a:xfrm>
            <a:off x="4713288" y="3676650"/>
            <a:ext cx="455612" cy="6492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" name="3 CuadroTexto"/>
          <p:cNvSpPr txBox="1"/>
          <p:nvPr/>
        </p:nvSpPr>
        <p:spPr>
          <a:xfrm>
            <a:off x="6719887" y="3153568"/>
            <a:ext cx="2203451" cy="3077766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4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22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35752" y="3292618"/>
            <a:ext cx="549870" cy="6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9491" y="3292617"/>
            <a:ext cx="549870" cy="6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1742" y="4761976"/>
            <a:ext cx="549870" cy="6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9491" y="4761975"/>
            <a:ext cx="549870" cy="6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Igual que 25"/>
          <p:cNvSpPr/>
          <p:nvPr/>
        </p:nvSpPr>
        <p:spPr>
          <a:xfrm>
            <a:off x="6298869" y="3807055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13" grpId="0" animBg="1"/>
      <p:bldP spid="2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CuadroTexto"/>
          <p:cNvSpPr txBox="1"/>
          <p:nvPr/>
        </p:nvSpPr>
        <p:spPr>
          <a:xfrm>
            <a:off x="250825" y="333375"/>
            <a:ext cx="2209800" cy="2276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Más 2"/>
          <p:cNvSpPr/>
          <p:nvPr/>
        </p:nvSpPr>
        <p:spPr>
          <a:xfrm>
            <a:off x="2663130" y="1340768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3299421" y="455612"/>
            <a:ext cx="2160587" cy="2154238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5" name="Igual que 4"/>
          <p:cNvSpPr/>
          <p:nvPr/>
        </p:nvSpPr>
        <p:spPr>
          <a:xfrm>
            <a:off x="5460008" y="1340768"/>
            <a:ext cx="503238" cy="4921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3 CuadroTexto"/>
          <p:cNvSpPr txBox="1"/>
          <p:nvPr/>
        </p:nvSpPr>
        <p:spPr>
          <a:xfrm>
            <a:off x="6444208" y="404664"/>
            <a:ext cx="2088232" cy="2400657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7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260" y="3573015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0867" y="3573015"/>
            <a:ext cx="854349" cy="1059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7071" y="3550178"/>
            <a:ext cx="864021" cy="10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Más 9"/>
          <p:cNvSpPr/>
          <p:nvPr/>
        </p:nvSpPr>
        <p:spPr>
          <a:xfrm>
            <a:off x="2747014" y="3778886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1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4489" y="3576336"/>
            <a:ext cx="864021" cy="10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Igual que 11"/>
          <p:cNvSpPr/>
          <p:nvPr/>
        </p:nvSpPr>
        <p:spPr>
          <a:xfrm>
            <a:off x="5381973" y="3865992"/>
            <a:ext cx="503238" cy="4921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3 CuadroTexto"/>
          <p:cNvSpPr txBox="1"/>
          <p:nvPr/>
        </p:nvSpPr>
        <p:spPr>
          <a:xfrm>
            <a:off x="6432776" y="2852936"/>
            <a:ext cx="2203451" cy="3077766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4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14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8641" y="3221783"/>
            <a:ext cx="549870" cy="6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22380" y="3221782"/>
            <a:ext cx="549870" cy="6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84631" y="4691141"/>
            <a:ext cx="549870" cy="6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22380" y="4691140"/>
            <a:ext cx="549870" cy="6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1840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251520" y="332656"/>
            <a:ext cx="2160587" cy="2154238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5 CuadroTexto"/>
          <p:cNvSpPr txBox="1"/>
          <p:nvPr/>
        </p:nvSpPr>
        <p:spPr>
          <a:xfrm>
            <a:off x="3059832" y="332656"/>
            <a:ext cx="2209800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4" name="Más 3"/>
          <p:cNvSpPr/>
          <p:nvPr/>
        </p:nvSpPr>
        <p:spPr>
          <a:xfrm>
            <a:off x="2538275" y="1196752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Igual que 4"/>
          <p:cNvSpPr/>
          <p:nvPr/>
        </p:nvSpPr>
        <p:spPr>
          <a:xfrm>
            <a:off x="5460008" y="1340768"/>
            <a:ext cx="503238" cy="4921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3 CuadroTexto"/>
          <p:cNvSpPr txBox="1"/>
          <p:nvPr/>
        </p:nvSpPr>
        <p:spPr>
          <a:xfrm>
            <a:off x="6444208" y="404664"/>
            <a:ext cx="2088232" cy="2400657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7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802" y="4077072"/>
            <a:ext cx="864021" cy="10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5102" y="3955893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6709" y="3955893"/>
            <a:ext cx="854349" cy="1059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2913" y="3933056"/>
            <a:ext cx="864021" cy="10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Más 10"/>
          <p:cNvSpPr/>
          <p:nvPr/>
        </p:nvSpPr>
        <p:spPr>
          <a:xfrm>
            <a:off x="2071846" y="4288941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" name="Igual que 11"/>
          <p:cNvSpPr/>
          <p:nvPr/>
        </p:nvSpPr>
        <p:spPr>
          <a:xfrm>
            <a:off x="5437262" y="4222712"/>
            <a:ext cx="503238" cy="4921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3 CuadroTexto"/>
          <p:cNvSpPr txBox="1"/>
          <p:nvPr/>
        </p:nvSpPr>
        <p:spPr>
          <a:xfrm>
            <a:off x="6432776" y="2852936"/>
            <a:ext cx="2203451" cy="3077766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4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18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8641" y="3221783"/>
            <a:ext cx="549870" cy="6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22380" y="3221782"/>
            <a:ext cx="549870" cy="6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84631" y="4691141"/>
            <a:ext cx="549870" cy="6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22380" y="4691140"/>
            <a:ext cx="549870" cy="6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5047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CuadroTexto"/>
          <p:cNvSpPr txBox="1"/>
          <p:nvPr/>
        </p:nvSpPr>
        <p:spPr>
          <a:xfrm>
            <a:off x="1763713" y="620713"/>
            <a:ext cx="4537075" cy="22780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5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789363"/>
            <a:ext cx="2159000" cy="268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789363"/>
            <a:ext cx="2160587" cy="268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6 Conector recto de flecha"/>
          <p:cNvCxnSpPr>
            <a:stCxn id="3" idx="2"/>
          </p:cNvCxnSpPr>
          <p:nvPr/>
        </p:nvCxnSpPr>
        <p:spPr>
          <a:xfrm flipH="1">
            <a:off x="2843213" y="2898775"/>
            <a:ext cx="1189037" cy="96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6 Conector recto de flecha"/>
          <p:cNvCxnSpPr>
            <a:stCxn id="3" idx="2"/>
          </p:cNvCxnSpPr>
          <p:nvPr/>
        </p:nvCxnSpPr>
        <p:spPr>
          <a:xfrm>
            <a:off x="4032250" y="2898775"/>
            <a:ext cx="1476375" cy="96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CuadroTexto"/>
          <p:cNvSpPr txBox="1"/>
          <p:nvPr/>
        </p:nvSpPr>
        <p:spPr>
          <a:xfrm>
            <a:off x="323528" y="332656"/>
            <a:ext cx="2209800" cy="2276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5 CuadroTexto"/>
          <p:cNvSpPr txBox="1"/>
          <p:nvPr/>
        </p:nvSpPr>
        <p:spPr>
          <a:xfrm>
            <a:off x="3059832" y="332656"/>
            <a:ext cx="2209800" cy="2276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4" name="Más 3"/>
          <p:cNvSpPr/>
          <p:nvPr/>
        </p:nvSpPr>
        <p:spPr>
          <a:xfrm>
            <a:off x="2539689" y="1340768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Igual que 4"/>
          <p:cNvSpPr/>
          <p:nvPr/>
        </p:nvSpPr>
        <p:spPr>
          <a:xfrm>
            <a:off x="5321752" y="1367598"/>
            <a:ext cx="503238" cy="4921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3 CuadroTexto"/>
          <p:cNvSpPr txBox="1"/>
          <p:nvPr/>
        </p:nvSpPr>
        <p:spPr>
          <a:xfrm>
            <a:off x="6156175" y="2655490"/>
            <a:ext cx="2203451" cy="3077766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4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7" name="1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4029" y="2767537"/>
            <a:ext cx="549870" cy="6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1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5412" y="2767537"/>
            <a:ext cx="549870" cy="6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1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8032" y="4339020"/>
            <a:ext cx="549870" cy="6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1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34575" y="4339020"/>
            <a:ext cx="549870" cy="6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260" y="3573015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65731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Más 12"/>
          <p:cNvSpPr/>
          <p:nvPr/>
        </p:nvSpPr>
        <p:spPr>
          <a:xfrm>
            <a:off x="2524497" y="3627689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4" name="1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4249" y="3421816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1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421817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Igual que 15"/>
          <p:cNvSpPr/>
          <p:nvPr/>
        </p:nvSpPr>
        <p:spPr>
          <a:xfrm>
            <a:off x="5269632" y="3783264"/>
            <a:ext cx="503238" cy="4921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3 CuadroTexto"/>
          <p:cNvSpPr txBox="1"/>
          <p:nvPr/>
        </p:nvSpPr>
        <p:spPr>
          <a:xfrm>
            <a:off x="6153786" y="164247"/>
            <a:ext cx="2088232" cy="2400657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xmlns="" val="382653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CuadroTexto"/>
          <p:cNvSpPr txBox="1"/>
          <p:nvPr/>
        </p:nvSpPr>
        <p:spPr>
          <a:xfrm>
            <a:off x="323528" y="332656"/>
            <a:ext cx="2209800" cy="2276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5 CuadroTexto"/>
          <p:cNvSpPr txBox="1"/>
          <p:nvPr/>
        </p:nvSpPr>
        <p:spPr>
          <a:xfrm>
            <a:off x="3059832" y="332656"/>
            <a:ext cx="2209800" cy="2276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4" name="Más 3"/>
          <p:cNvSpPr/>
          <p:nvPr/>
        </p:nvSpPr>
        <p:spPr>
          <a:xfrm>
            <a:off x="2539689" y="1340768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Igual que 4"/>
          <p:cNvSpPr/>
          <p:nvPr/>
        </p:nvSpPr>
        <p:spPr>
          <a:xfrm>
            <a:off x="5321752" y="1367598"/>
            <a:ext cx="503238" cy="4921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3 CuadroTexto"/>
          <p:cNvSpPr txBox="1"/>
          <p:nvPr/>
        </p:nvSpPr>
        <p:spPr>
          <a:xfrm>
            <a:off x="6156175" y="2655490"/>
            <a:ext cx="2203451" cy="3077766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4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7" name="1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4029" y="2767537"/>
            <a:ext cx="549870" cy="6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1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5412" y="2767537"/>
            <a:ext cx="549870" cy="6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1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8032" y="4339020"/>
            <a:ext cx="549870" cy="6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1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34575" y="4339020"/>
            <a:ext cx="549870" cy="6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260" y="3573015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65731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Más 12"/>
          <p:cNvSpPr/>
          <p:nvPr/>
        </p:nvSpPr>
        <p:spPr>
          <a:xfrm>
            <a:off x="2524497" y="3627689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4" name="1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4929198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1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8" y="4857760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Igual que 15"/>
          <p:cNvSpPr/>
          <p:nvPr/>
        </p:nvSpPr>
        <p:spPr>
          <a:xfrm>
            <a:off x="5269632" y="3783264"/>
            <a:ext cx="503238" cy="4921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3 CuadroTexto"/>
          <p:cNvSpPr txBox="1"/>
          <p:nvPr/>
        </p:nvSpPr>
        <p:spPr>
          <a:xfrm>
            <a:off x="6153786" y="164247"/>
            <a:ext cx="2088232" cy="2400657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xmlns="" val="382653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1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179512" y="188640"/>
            <a:ext cx="2088232" cy="2400657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sp>
        <p:nvSpPr>
          <p:cNvPr id="3" name="Menos 2"/>
          <p:cNvSpPr/>
          <p:nvPr/>
        </p:nvSpPr>
        <p:spPr>
          <a:xfrm>
            <a:off x="2555875" y="1557338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5 CuadroTexto"/>
          <p:cNvSpPr txBox="1"/>
          <p:nvPr/>
        </p:nvSpPr>
        <p:spPr>
          <a:xfrm>
            <a:off x="3184490" y="312822"/>
            <a:ext cx="2209800" cy="2276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6" name="Igual que 5"/>
          <p:cNvSpPr/>
          <p:nvPr/>
        </p:nvSpPr>
        <p:spPr>
          <a:xfrm>
            <a:off x="5410923" y="1311275"/>
            <a:ext cx="503238" cy="4921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3 CuadroTexto"/>
          <p:cNvSpPr txBox="1"/>
          <p:nvPr/>
        </p:nvSpPr>
        <p:spPr>
          <a:xfrm>
            <a:off x="6358094" y="373940"/>
            <a:ext cx="2160587" cy="2154238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8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090" y="3514793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9938" y="3514794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573013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73014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Multiplicar 11"/>
          <p:cNvSpPr/>
          <p:nvPr/>
        </p:nvSpPr>
        <p:spPr>
          <a:xfrm>
            <a:off x="590479" y="3653455"/>
            <a:ext cx="879575" cy="78211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" name="Multiplicar 12"/>
          <p:cNvSpPr/>
          <p:nvPr/>
        </p:nvSpPr>
        <p:spPr>
          <a:xfrm>
            <a:off x="2389322" y="3797471"/>
            <a:ext cx="735559" cy="63810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" name="Multiplicar 13"/>
          <p:cNvSpPr/>
          <p:nvPr/>
        </p:nvSpPr>
        <p:spPr>
          <a:xfrm>
            <a:off x="4199346" y="3864127"/>
            <a:ext cx="735559" cy="71010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0178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179512" y="188640"/>
            <a:ext cx="2088232" cy="2400657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sp>
        <p:nvSpPr>
          <p:cNvPr id="3" name="Menos 2"/>
          <p:cNvSpPr/>
          <p:nvPr/>
        </p:nvSpPr>
        <p:spPr>
          <a:xfrm>
            <a:off x="2555875" y="1557338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2987824" y="425187"/>
            <a:ext cx="2160587" cy="2154238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5" name="Igual que 4"/>
          <p:cNvSpPr/>
          <p:nvPr/>
        </p:nvSpPr>
        <p:spPr>
          <a:xfrm>
            <a:off x="5229125" y="1256243"/>
            <a:ext cx="503238" cy="4921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084168" y="312822"/>
            <a:ext cx="2209800" cy="2276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11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9280" y="3357097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4966" y="3357097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2404" y="3357097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57097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Multiplicar 14"/>
          <p:cNvSpPr/>
          <p:nvPr/>
        </p:nvSpPr>
        <p:spPr>
          <a:xfrm>
            <a:off x="356666" y="3634423"/>
            <a:ext cx="879575" cy="78211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3685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15" grpId="0" animBg="1"/>
      <p:bldP spid="15" grpId="1" animBg="1"/>
      <p:bldP spid="15" grpId="2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179512" y="188640"/>
            <a:ext cx="2088232" cy="2400657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sp>
        <p:nvSpPr>
          <p:cNvPr id="3" name="Menos 2"/>
          <p:cNvSpPr/>
          <p:nvPr/>
        </p:nvSpPr>
        <p:spPr>
          <a:xfrm>
            <a:off x="2411809" y="1556792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5 CuadroTexto"/>
          <p:cNvSpPr txBox="1"/>
          <p:nvPr/>
        </p:nvSpPr>
        <p:spPr>
          <a:xfrm>
            <a:off x="2916238" y="312822"/>
            <a:ext cx="2209800" cy="2276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5" name="Igual que 4"/>
          <p:cNvSpPr/>
          <p:nvPr/>
        </p:nvSpPr>
        <p:spPr>
          <a:xfrm>
            <a:off x="5229125" y="1256243"/>
            <a:ext cx="503238" cy="4921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835450" y="364067"/>
            <a:ext cx="2209800" cy="2276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7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3628" y="3357096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81638" y="3357096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2658" y="3357096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0350" y="3361785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Multiplicar 10"/>
          <p:cNvSpPr/>
          <p:nvPr/>
        </p:nvSpPr>
        <p:spPr>
          <a:xfrm>
            <a:off x="1230077" y="3634422"/>
            <a:ext cx="879575" cy="78211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" name="Multiplicar 11"/>
          <p:cNvSpPr/>
          <p:nvPr/>
        </p:nvSpPr>
        <p:spPr>
          <a:xfrm>
            <a:off x="3103208" y="3635039"/>
            <a:ext cx="879575" cy="78211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9735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2" grpId="3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179512" y="188640"/>
            <a:ext cx="2088232" cy="2400657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sp>
        <p:nvSpPr>
          <p:cNvPr id="3" name="Menos 2"/>
          <p:cNvSpPr/>
          <p:nvPr/>
        </p:nvSpPr>
        <p:spPr>
          <a:xfrm>
            <a:off x="2411809" y="1556792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2916237" y="188640"/>
            <a:ext cx="2088232" cy="2400657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sp>
        <p:nvSpPr>
          <p:cNvPr id="5" name="5 CuadroTexto"/>
          <p:cNvSpPr txBox="1"/>
          <p:nvPr/>
        </p:nvSpPr>
        <p:spPr>
          <a:xfrm>
            <a:off x="6228184" y="377823"/>
            <a:ext cx="2209800" cy="2276475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6" name="Igual que 5"/>
          <p:cNvSpPr/>
          <p:nvPr/>
        </p:nvSpPr>
        <p:spPr>
          <a:xfrm>
            <a:off x="5229125" y="1256243"/>
            <a:ext cx="503238" cy="4921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pic>
        <p:nvPicPr>
          <p:cNvPr id="7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6454" y="3501008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2022" y="3472053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2658" y="3449677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3294" y="3472052"/>
            <a:ext cx="854348" cy="1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Multiplicar 10"/>
          <p:cNvSpPr/>
          <p:nvPr/>
        </p:nvSpPr>
        <p:spPr>
          <a:xfrm>
            <a:off x="808956" y="3770198"/>
            <a:ext cx="879575" cy="78211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" name="Multiplicar 11"/>
          <p:cNvSpPr/>
          <p:nvPr/>
        </p:nvSpPr>
        <p:spPr>
          <a:xfrm>
            <a:off x="2546795" y="3782632"/>
            <a:ext cx="879575" cy="78211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" name="Multiplicar 12"/>
          <p:cNvSpPr/>
          <p:nvPr/>
        </p:nvSpPr>
        <p:spPr>
          <a:xfrm>
            <a:off x="4654505" y="3812596"/>
            <a:ext cx="879575" cy="78211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" name="Multiplicar 13"/>
          <p:cNvSpPr/>
          <p:nvPr/>
        </p:nvSpPr>
        <p:spPr>
          <a:xfrm>
            <a:off x="6727815" y="3782632"/>
            <a:ext cx="879575" cy="78211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293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1" grpId="0" animBg="1"/>
      <p:bldP spid="11" grpId="1" animBg="1"/>
      <p:bldP spid="11" grpId="2" animBg="1"/>
      <p:bldP spid="11" grpId="3" animBg="1"/>
      <p:bldP spid="11" grpId="4" animBg="1"/>
      <p:bldP spid="12" grpId="0" animBg="1"/>
      <p:bldP spid="12" grpId="1" animBg="1"/>
      <p:bldP spid="12" grpId="2" animBg="1"/>
      <p:bldP spid="12" grpId="3" animBg="1"/>
      <p:bldP spid="12" grpId="4" animBg="1"/>
      <p:bldP spid="13" grpId="0" animBg="1"/>
      <p:bldP spid="13" grpId="1" animBg="1"/>
      <p:bldP spid="13" grpId="2" animBg="1"/>
      <p:bldP spid="13" grpId="3" animBg="1"/>
      <p:bldP spid="13" grpId="4" animBg="1"/>
      <p:bldP spid="14" grpId="0" animBg="1"/>
      <p:bldP spid="14" grpId="1" animBg="1"/>
      <p:bldP spid="14" grpId="2" animBg="1"/>
      <p:bldP spid="14" grpId="3" animBg="1"/>
      <p:bldP spid="14" grpId="4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250825" y="1700213"/>
            <a:ext cx="1008063" cy="1047750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</p:txBody>
      </p:sp>
      <p:sp>
        <p:nvSpPr>
          <p:cNvPr id="6" name="3 CuadroTexto"/>
          <p:cNvSpPr txBox="1"/>
          <p:nvPr/>
        </p:nvSpPr>
        <p:spPr>
          <a:xfrm>
            <a:off x="4929190" y="1712913"/>
            <a:ext cx="1008063" cy="1046162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</p:txBody>
      </p:sp>
      <p:sp>
        <p:nvSpPr>
          <p:cNvPr id="7" name="3 CuadroTexto"/>
          <p:cNvSpPr txBox="1"/>
          <p:nvPr/>
        </p:nvSpPr>
        <p:spPr>
          <a:xfrm>
            <a:off x="3357554" y="1712913"/>
            <a:ext cx="1008062" cy="1046162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</p:txBody>
      </p:sp>
      <p:sp>
        <p:nvSpPr>
          <p:cNvPr id="8" name="3 CuadroTexto"/>
          <p:cNvSpPr txBox="1"/>
          <p:nvPr/>
        </p:nvSpPr>
        <p:spPr>
          <a:xfrm>
            <a:off x="1785918" y="1720850"/>
            <a:ext cx="1008063" cy="1046163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</p:txBody>
      </p:sp>
      <p:sp>
        <p:nvSpPr>
          <p:cNvPr id="9" name="Más 8"/>
          <p:cNvSpPr/>
          <p:nvPr/>
        </p:nvSpPr>
        <p:spPr>
          <a:xfrm>
            <a:off x="1189038" y="3711575"/>
            <a:ext cx="454025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Más 9"/>
          <p:cNvSpPr/>
          <p:nvPr/>
        </p:nvSpPr>
        <p:spPr>
          <a:xfrm>
            <a:off x="4429124" y="1946275"/>
            <a:ext cx="455612" cy="6492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" name="Más 10"/>
          <p:cNvSpPr/>
          <p:nvPr/>
        </p:nvSpPr>
        <p:spPr>
          <a:xfrm>
            <a:off x="2857488" y="1919288"/>
            <a:ext cx="455612" cy="64928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" name="Igual que 11"/>
          <p:cNvSpPr/>
          <p:nvPr/>
        </p:nvSpPr>
        <p:spPr>
          <a:xfrm>
            <a:off x="7500958" y="2071678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3 CuadroTexto"/>
          <p:cNvSpPr txBox="1"/>
          <p:nvPr/>
        </p:nvSpPr>
        <p:spPr>
          <a:xfrm>
            <a:off x="7850217" y="1720850"/>
            <a:ext cx="1008063" cy="10461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5</a:t>
            </a:r>
          </a:p>
        </p:txBody>
      </p:sp>
      <p:pic>
        <p:nvPicPr>
          <p:cNvPr id="14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3500437"/>
            <a:ext cx="923009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918" y="3446165"/>
            <a:ext cx="966775" cy="1198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8992" y="3500437"/>
            <a:ext cx="923009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7752" y="3571365"/>
            <a:ext cx="885843" cy="109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Más 17"/>
          <p:cNvSpPr/>
          <p:nvPr/>
        </p:nvSpPr>
        <p:spPr>
          <a:xfrm>
            <a:off x="2857488" y="3702050"/>
            <a:ext cx="454025" cy="6492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9" name="Más 18"/>
          <p:cNvSpPr/>
          <p:nvPr/>
        </p:nvSpPr>
        <p:spPr>
          <a:xfrm>
            <a:off x="1285852" y="1900238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" name="Más 19"/>
          <p:cNvSpPr/>
          <p:nvPr/>
        </p:nvSpPr>
        <p:spPr>
          <a:xfrm>
            <a:off x="4357686" y="3676650"/>
            <a:ext cx="455612" cy="6492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" name="3 CuadroTexto"/>
          <p:cNvSpPr txBox="1"/>
          <p:nvPr/>
        </p:nvSpPr>
        <p:spPr>
          <a:xfrm>
            <a:off x="7566016" y="3429000"/>
            <a:ext cx="1435140" cy="30777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22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6132" y="3571876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1090" y="3571876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6132" y="5471442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9652" y="5429264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Igual que 25"/>
          <p:cNvSpPr/>
          <p:nvPr/>
        </p:nvSpPr>
        <p:spPr>
          <a:xfrm>
            <a:off x="7215206" y="3807055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7" name="3 CuadroTexto"/>
          <p:cNvSpPr txBox="1"/>
          <p:nvPr/>
        </p:nvSpPr>
        <p:spPr>
          <a:xfrm>
            <a:off x="6429388" y="1714488"/>
            <a:ext cx="1008063" cy="1047750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</p:txBody>
      </p:sp>
      <p:sp>
        <p:nvSpPr>
          <p:cNvPr id="28" name="Más 9"/>
          <p:cNvSpPr/>
          <p:nvPr/>
        </p:nvSpPr>
        <p:spPr>
          <a:xfrm>
            <a:off x="5929322" y="1928802"/>
            <a:ext cx="455612" cy="6492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29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2462" y="4429132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Más 19"/>
          <p:cNvSpPr/>
          <p:nvPr/>
        </p:nvSpPr>
        <p:spPr>
          <a:xfrm>
            <a:off x="5715008" y="3714752"/>
            <a:ext cx="455612" cy="6492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31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74" y="3500438"/>
            <a:ext cx="885843" cy="1099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13" grpId="0" animBg="1"/>
      <p:bldP spid="21" grpId="0" build="allAtOnce" animBg="1"/>
      <p:bldP spid="2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250825" y="785794"/>
            <a:ext cx="2106597" cy="1723549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sp>
        <p:nvSpPr>
          <p:cNvPr id="12" name="Igual que 11"/>
          <p:cNvSpPr/>
          <p:nvPr/>
        </p:nvSpPr>
        <p:spPr>
          <a:xfrm>
            <a:off x="6786578" y="1571612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3 CuadroTexto"/>
          <p:cNvSpPr txBox="1"/>
          <p:nvPr/>
        </p:nvSpPr>
        <p:spPr>
          <a:xfrm>
            <a:off x="7358082" y="928670"/>
            <a:ext cx="1357322" cy="17235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</p:txBody>
      </p:sp>
      <p:pic>
        <p:nvPicPr>
          <p:cNvPr id="14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5" y="2857497"/>
            <a:ext cx="714380" cy="885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9" y="2786058"/>
            <a:ext cx="806518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1" y="4000505"/>
            <a:ext cx="748910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0497" y="3143248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Más 18"/>
          <p:cNvSpPr/>
          <p:nvPr/>
        </p:nvSpPr>
        <p:spPr>
          <a:xfrm>
            <a:off x="3143240" y="1428736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" name="3 CuadroTexto"/>
          <p:cNvSpPr txBox="1"/>
          <p:nvPr/>
        </p:nvSpPr>
        <p:spPr>
          <a:xfrm>
            <a:off x="7215206" y="3429000"/>
            <a:ext cx="1785950" cy="30777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22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6132" y="3571876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1090" y="3571876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6132" y="5471442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9652" y="5429264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Igual que 25"/>
          <p:cNvSpPr/>
          <p:nvPr/>
        </p:nvSpPr>
        <p:spPr>
          <a:xfrm>
            <a:off x="6786578" y="3786190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7" name="3 CuadroTexto"/>
          <p:cNvSpPr txBox="1"/>
          <p:nvPr/>
        </p:nvSpPr>
        <p:spPr>
          <a:xfrm>
            <a:off x="4071934" y="857232"/>
            <a:ext cx="1714512" cy="17235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29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9586" y="4500570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629" y="3143248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Más 18"/>
          <p:cNvSpPr/>
          <p:nvPr/>
        </p:nvSpPr>
        <p:spPr>
          <a:xfrm>
            <a:off x="3000364" y="3071810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3" name="3 CuadroTexto"/>
          <p:cNvSpPr txBox="1"/>
          <p:nvPr/>
        </p:nvSpPr>
        <p:spPr>
          <a:xfrm>
            <a:off x="285720" y="785794"/>
            <a:ext cx="2106597" cy="17235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 animBg="1"/>
      <p:bldP spid="21" grpId="0" animBg="1"/>
      <p:bldP spid="26" grpId="0" animBg="1"/>
      <p:bldP spid="3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gual que 11"/>
          <p:cNvSpPr/>
          <p:nvPr/>
        </p:nvSpPr>
        <p:spPr>
          <a:xfrm>
            <a:off x="6786578" y="1571612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3 CuadroTexto"/>
          <p:cNvSpPr txBox="1"/>
          <p:nvPr/>
        </p:nvSpPr>
        <p:spPr>
          <a:xfrm>
            <a:off x="7358082" y="928670"/>
            <a:ext cx="1357322" cy="17235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</p:txBody>
      </p:sp>
      <p:pic>
        <p:nvPicPr>
          <p:cNvPr id="14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5" y="2857497"/>
            <a:ext cx="714380" cy="885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9" y="2786058"/>
            <a:ext cx="806518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9124" y="4286256"/>
            <a:ext cx="748910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0497" y="3143248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Más 18"/>
          <p:cNvSpPr/>
          <p:nvPr/>
        </p:nvSpPr>
        <p:spPr>
          <a:xfrm>
            <a:off x="3143240" y="1428736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" name="3 CuadroTexto"/>
          <p:cNvSpPr txBox="1"/>
          <p:nvPr/>
        </p:nvSpPr>
        <p:spPr>
          <a:xfrm>
            <a:off x="7215206" y="3429000"/>
            <a:ext cx="1785950" cy="30777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22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6132" y="3571876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1090" y="3571876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6132" y="5471442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9652" y="5429264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Igual que 25"/>
          <p:cNvSpPr/>
          <p:nvPr/>
        </p:nvSpPr>
        <p:spPr>
          <a:xfrm>
            <a:off x="6786578" y="3786190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7" name="3 CuadroTexto"/>
          <p:cNvSpPr txBox="1"/>
          <p:nvPr/>
        </p:nvSpPr>
        <p:spPr>
          <a:xfrm>
            <a:off x="500034" y="705319"/>
            <a:ext cx="1714512" cy="17235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29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9586" y="4500570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629" y="3143248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Más 18"/>
          <p:cNvSpPr/>
          <p:nvPr/>
        </p:nvSpPr>
        <p:spPr>
          <a:xfrm>
            <a:off x="3000364" y="3071810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3" name="3 CuadroTexto"/>
          <p:cNvSpPr txBox="1"/>
          <p:nvPr/>
        </p:nvSpPr>
        <p:spPr>
          <a:xfrm>
            <a:off x="4071934" y="785794"/>
            <a:ext cx="2106597" cy="17235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9" grpId="0" animBg="1"/>
      <p:bldP spid="21" grpId="0" animBg="1"/>
      <p:bldP spid="26" grpId="0" animBg="1"/>
      <p:bldP spid="27" grpId="0" animBg="1"/>
      <p:bldP spid="32" grpId="0" animBg="1"/>
      <p:bldP spid="3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714348" y="857232"/>
            <a:ext cx="1428760" cy="17235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sp>
        <p:nvSpPr>
          <p:cNvPr id="3" name="Más 18"/>
          <p:cNvSpPr/>
          <p:nvPr/>
        </p:nvSpPr>
        <p:spPr>
          <a:xfrm>
            <a:off x="2357422" y="1357298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3000364" y="857232"/>
            <a:ext cx="1428760" cy="17235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sp>
        <p:nvSpPr>
          <p:cNvPr id="5" name="Más 18"/>
          <p:cNvSpPr/>
          <p:nvPr/>
        </p:nvSpPr>
        <p:spPr>
          <a:xfrm>
            <a:off x="4714876" y="1428736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3 CuadroTexto"/>
          <p:cNvSpPr txBox="1"/>
          <p:nvPr/>
        </p:nvSpPr>
        <p:spPr>
          <a:xfrm>
            <a:off x="5357818" y="1285860"/>
            <a:ext cx="1008063" cy="1047750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</p:txBody>
      </p:sp>
      <p:sp>
        <p:nvSpPr>
          <p:cNvPr id="7" name="Igual que 11"/>
          <p:cNvSpPr/>
          <p:nvPr/>
        </p:nvSpPr>
        <p:spPr>
          <a:xfrm>
            <a:off x="6572264" y="1571612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3 CuadroTexto"/>
          <p:cNvSpPr txBox="1"/>
          <p:nvPr/>
        </p:nvSpPr>
        <p:spPr>
          <a:xfrm>
            <a:off x="7358082" y="714356"/>
            <a:ext cx="1428760" cy="22775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</p:txBody>
      </p:sp>
      <p:pic>
        <p:nvPicPr>
          <p:cNvPr id="9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3571876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414" y="3571876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Más 18"/>
          <p:cNvSpPr/>
          <p:nvPr/>
        </p:nvSpPr>
        <p:spPr>
          <a:xfrm>
            <a:off x="2285984" y="3709994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2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64" y="3571876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3306" y="3571876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Más 18"/>
          <p:cNvSpPr/>
          <p:nvPr/>
        </p:nvSpPr>
        <p:spPr>
          <a:xfrm>
            <a:off x="4572000" y="3709994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5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7818" y="3500438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Igual que 11"/>
          <p:cNvSpPr/>
          <p:nvPr/>
        </p:nvSpPr>
        <p:spPr>
          <a:xfrm>
            <a:off x="6286512" y="3806830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3 CuadroTexto"/>
          <p:cNvSpPr txBox="1"/>
          <p:nvPr/>
        </p:nvSpPr>
        <p:spPr>
          <a:xfrm>
            <a:off x="7215206" y="3286124"/>
            <a:ext cx="1785950" cy="30777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18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6132" y="3571876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15338" y="3571876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9586" y="4357694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2396" y="5214950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6776" y="5214950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11" grpId="0" animBg="1"/>
      <p:bldP spid="14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813" y="836613"/>
            <a:ext cx="2160587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363" y="815975"/>
            <a:ext cx="2160587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CuadroTexto"/>
          <p:cNvSpPr txBox="1"/>
          <p:nvPr/>
        </p:nvSpPr>
        <p:spPr>
          <a:xfrm>
            <a:off x="2124075" y="4292600"/>
            <a:ext cx="4535488" cy="22780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cxnSp>
        <p:nvCxnSpPr>
          <p:cNvPr id="5" name="6 Conector recto de flecha"/>
          <p:cNvCxnSpPr>
            <a:endCxn id="4" idx="0"/>
          </p:cNvCxnSpPr>
          <p:nvPr/>
        </p:nvCxnSpPr>
        <p:spPr>
          <a:xfrm>
            <a:off x="2771775" y="3357563"/>
            <a:ext cx="1620838" cy="935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6 Conector recto de flecha"/>
          <p:cNvCxnSpPr>
            <a:endCxn id="4" idx="0"/>
          </p:cNvCxnSpPr>
          <p:nvPr/>
        </p:nvCxnSpPr>
        <p:spPr>
          <a:xfrm flipH="1">
            <a:off x="4392613" y="3357563"/>
            <a:ext cx="1619250" cy="935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5214942" y="857232"/>
            <a:ext cx="1428760" cy="17235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sp>
        <p:nvSpPr>
          <p:cNvPr id="3" name="Más 18"/>
          <p:cNvSpPr/>
          <p:nvPr/>
        </p:nvSpPr>
        <p:spPr>
          <a:xfrm>
            <a:off x="2143108" y="1357298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3000364" y="857232"/>
            <a:ext cx="1428760" cy="17235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sp>
        <p:nvSpPr>
          <p:cNvPr id="5" name="Más 18"/>
          <p:cNvSpPr/>
          <p:nvPr/>
        </p:nvSpPr>
        <p:spPr>
          <a:xfrm>
            <a:off x="4572000" y="1428736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3 CuadroTexto"/>
          <p:cNvSpPr txBox="1"/>
          <p:nvPr/>
        </p:nvSpPr>
        <p:spPr>
          <a:xfrm>
            <a:off x="714348" y="1214422"/>
            <a:ext cx="1008063" cy="1047750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</p:txBody>
      </p:sp>
      <p:sp>
        <p:nvSpPr>
          <p:cNvPr id="7" name="Igual que 11"/>
          <p:cNvSpPr/>
          <p:nvPr/>
        </p:nvSpPr>
        <p:spPr>
          <a:xfrm>
            <a:off x="6778642" y="1571612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3 CuadroTexto"/>
          <p:cNvSpPr txBox="1"/>
          <p:nvPr/>
        </p:nvSpPr>
        <p:spPr>
          <a:xfrm>
            <a:off x="7358082" y="714356"/>
            <a:ext cx="1428760" cy="22775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</p:txBody>
      </p:sp>
      <p:pic>
        <p:nvPicPr>
          <p:cNvPr id="9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2066" y="3500438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84" y="3500438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Más 18"/>
          <p:cNvSpPr/>
          <p:nvPr/>
        </p:nvSpPr>
        <p:spPr>
          <a:xfrm>
            <a:off x="2285984" y="3709994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2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64" y="3571876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3306" y="3571876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Más 18"/>
          <p:cNvSpPr/>
          <p:nvPr/>
        </p:nvSpPr>
        <p:spPr>
          <a:xfrm>
            <a:off x="4572000" y="3709994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5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3500438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Igual que 11"/>
          <p:cNvSpPr/>
          <p:nvPr/>
        </p:nvSpPr>
        <p:spPr>
          <a:xfrm>
            <a:off x="6564328" y="3806830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3 CuadroTexto"/>
          <p:cNvSpPr txBox="1"/>
          <p:nvPr/>
        </p:nvSpPr>
        <p:spPr>
          <a:xfrm>
            <a:off x="7215206" y="3286124"/>
            <a:ext cx="1785950" cy="30777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18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6132" y="3571876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15338" y="3571876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9586" y="4357694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2396" y="5214950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6776" y="5214950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4" grpId="0" animBg="1"/>
      <p:bldP spid="16" grpId="0" animBg="1"/>
      <p:bldP spid="1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gual que 11"/>
          <p:cNvSpPr/>
          <p:nvPr/>
        </p:nvSpPr>
        <p:spPr>
          <a:xfrm>
            <a:off x="6572264" y="1571612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3 CuadroTexto"/>
          <p:cNvSpPr txBox="1"/>
          <p:nvPr/>
        </p:nvSpPr>
        <p:spPr>
          <a:xfrm>
            <a:off x="7358082" y="928670"/>
            <a:ext cx="1357322" cy="17235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</p:txBody>
      </p:sp>
      <p:pic>
        <p:nvPicPr>
          <p:cNvPr id="14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5" y="2857497"/>
            <a:ext cx="714380" cy="885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9" y="2786058"/>
            <a:ext cx="806518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3929066"/>
            <a:ext cx="748910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3929066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Más 18"/>
          <p:cNvSpPr/>
          <p:nvPr/>
        </p:nvSpPr>
        <p:spPr>
          <a:xfrm>
            <a:off x="3143240" y="1428736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" name="3 CuadroTexto"/>
          <p:cNvSpPr txBox="1"/>
          <p:nvPr/>
        </p:nvSpPr>
        <p:spPr>
          <a:xfrm>
            <a:off x="7215206" y="3429000"/>
            <a:ext cx="1785950" cy="30777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22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6132" y="3571876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1090" y="3571876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6132" y="5471442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9652" y="5471442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Igual que 25"/>
          <p:cNvSpPr/>
          <p:nvPr/>
        </p:nvSpPr>
        <p:spPr>
          <a:xfrm>
            <a:off x="6429388" y="3786190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7" name="3 CuadroTexto"/>
          <p:cNvSpPr txBox="1"/>
          <p:nvPr/>
        </p:nvSpPr>
        <p:spPr>
          <a:xfrm>
            <a:off x="4071934" y="857232"/>
            <a:ext cx="1714512" cy="1723549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29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9586" y="4500570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9124" y="3143248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Más 18"/>
          <p:cNvSpPr/>
          <p:nvPr/>
        </p:nvSpPr>
        <p:spPr>
          <a:xfrm>
            <a:off x="3000364" y="3071810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3" name="3 CuadroTexto"/>
          <p:cNvSpPr txBox="1"/>
          <p:nvPr/>
        </p:nvSpPr>
        <p:spPr>
          <a:xfrm>
            <a:off x="285720" y="785794"/>
            <a:ext cx="2106597" cy="1723549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9" grpId="0" animBg="1"/>
      <p:bldP spid="21" grpId="0" animBg="1"/>
      <p:bldP spid="26" grpId="0" animBg="1"/>
      <p:bldP spid="27" grpId="0" animBg="1"/>
      <p:bldP spid="32" grpId="0" animBg="1"/>
      <p:bldP spid="3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gual que 11"/>
          <p:cNvSpPr/>
          <p:nvPr/>
        </p:nvSpPr>
        <p:spPr>
          <a:xfrm>
            <a:off x="6572264" y="1571612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3 CuadroTexto"/>
          <p:cNvSpPr txBox="1"/>
          <p:nvPr/>
        </p:nvSpPr>
        <p:spPr>
          <a:xfrm>
            <a:off x="7358082" y="928670"/>
            <a:ext cx="1357322" cy="17235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</p:txBody>
      </p:sp>
      <p:pic>
        <p:nvPicPr>
          <p:cNvPr id="14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3143248"/>
            <a:ext cx="714380" cy="885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628" y="2954602"/>
            <a:ext cx="785818" cy="97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6182" y="4000504"/>
            <a:ext cx="748910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628" y="4071942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Más 18"/>
          <p:cNvSpPr/>
          <p:nvPr/>
        </p:nvSpPr>
        <p:spPr>
          <a:xfrm>
            <a:off x="3143240" y="1428736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" name="3 CuadroTexto"/>
          <p:cNvSpPr txBox="1"/>
          <p:nvPr/>
        </p:nvSpPr>
        <p:spPr>
          <a:xfrm>
            <a:off x="7215206" y="3429000"/>
            <a:ext cx="1785950" cy="30777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22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6132" y="3571876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1090" y="3571876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6132" y="5471442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9652" y="5471442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Igual que 25"/>
          <p:cNvSpPr/>
          <p:nvPr/>
        </p:nvSpPr>
        <p:spPr>
          <a:xfrm>
            <a:off x="6429388" y="3786190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7" name="3 CuadroTexto"/>
          <p:cNvSpPr txBox="1"/>
          <p:nvPr/>
        </p:nvSpPr>
        <p:spPr>
          <a:xfrm>
            <a:off x="714348" y="776757"/>
            <a:ext cx="1714512" cy="1723549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29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9586" y="4500570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0" y="3000372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Más 18"/>
          <p:cNvSpPr/>
          <p:nvPr/>
        </p:nvSpPr>
        <p:spPr>
          <a:xfrm>
            <a:off x="3000364" y="3071810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3" name="3 CuadroTexto"/>
          <p:cNvSpPr txBox="1"/>
          <p:nvPr/>
        </p:nvSpPr>
        <p:spPr>
          <a:xfrm>
            <a:off x="3929058" y="857232"/>
            <a:ext cx="2106597" cy="1723549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9" grpId="0" animBg="1"/>
      <p:bldP spid="21" grpId="0" animBg="1"/>
      <p:bldP spid="26" grpId="0" animBg="1"/>
      <p:bldP spid="27" grpId="0" animBg="1"/>
      <p:bldP spid="32" grpId="0" animBg="1"/>
      <p:bldP spid="3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714348" y="857232"/>
            <a:ext cx="1428760" cy="17235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sp>
        <p:nvSpPr>
          <p:cNvPr id="3" name="Más 18"/>
          <p:cNvSpPr/>
          <p:nvPr/>
        </p:nvSpPr>
        <p:spPr>
          <a:xfrm>
            <a:off x="2357422" y="1357298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Más 18"/>
          <p:cNvSpPr/>
          <p:nvPr/>
        </p:nvSpPr>
        <p:spPr>
          <a:xfrm>
            <a:off x="4714876" y="1428736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3 CuadroTexto"/>
          <p:cNvSpPr txBox="1"/>
          <p:nvPr/>
        </p:nvSpPr>
        <p:spPr>
          <a:xfrm>
            <a:off x="5357818" y="1285860"/>
            <a:ext cx="1008063" cy="1047750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</p:txBody>
      </p:sp>
      <p:sp>
        <p:nvSpPr>
          <p:cNvPr id="7" name="Igual que 11"/>
          <p:cNvSpPr/>
          <p:nvPr/>
        </p:nvSpPr>
        <p:spPr>
          <a:xfrm>
            <a:off x="6572264" y="1571612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3 CuadroTexto"/>
          <p:cNvSpPr txBox="1"/>
          <p:nvPr/>
        </p:nvSpPr>
        <p:spPr>
          <a:xfrm>
            <a:off x="7358082" y="714356"/>
            <a:ext cx="1428760" cy="22775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</p:txBody>
      </p:sp>
      <p:pic>
        <p:nvPicPr>
          <p:cNvPr id="9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3571876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8" y="3571876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Más 18"/>
          <p:cNvSpPr/>
          <p:nvPr/>
        </p:nvSpPr>
        <p:spPr>
          <a:xfrm>
            <a:off x="2571736" y="3714752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2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480" y="3571876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16" y="3571876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Más 18"/>
          <p:cNvSpPr/>
          <p:nvPr/>
        </p:nvSpPr>
        <p:spPr>
          <a:xfrm>
            <a:off x="4572000" y="3709994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5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7818" y="3500438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Igual que 11"/>
          <p:cNvSpPr/>
          <p:nvPr/>
        </p:nvSpPr>
        <p:spPr>
          <a:xfrm>
            <a:off x="6286512" y="3806830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3 CuadroTexto"/>
          <p:cNvSpPr txBox="1"/>
          <p:nvPr/>
        </p:nvSpPr>
        <p:spPr>
          <a:xfrm>
            <a:off x="7215206" y="3286124"/>
            <a:ext cx="1785950" cy="30777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18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6132" y="3571876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15338" y="3571876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9586" y="4357694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2396" y="5214950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6776" y="5214950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3 CuadroTexto"/>
          <p:cNvSpPr txBox="1"/>
          <p:nvPr/>
        </p:nvSpPr>
        <p:spPr>
          <a:xfrm>
            <a:off x="3143240" y="1285860"/>
            <a:ext cx="1008063" cy="1047750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11" grpId="0" animBg="1"/>
      <p:bldP spid="14" grpId="0" animBg="1"/>
      <p:bldP spid="16" grpId="0" animBg="1"/>
      <p:bldP spid="17" grpId="0" animBg="1"/>
      <p:bldP spid="2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/>
          <p:cNvSpPr txBox="1"/>
          <p:nvPr/>
        </p:nvSpPr>
        <p:spPr>
          <a:xfrm>
            <a:off x="3071802" y="1000109"/>
            <a:ext cx="1357322" cy="17235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sp>
        <p:nvSpPr>
          <p:cNvPr id="3" name="Más 18"/>
          <p:cNvSpPr/>
          <p:nvPr/>
        </p:nvSpPr>
        <p:spPr>
          <a:xfrm>
            <a:off x="2000232" y="1357298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Más 18"/>
          <p:cNvSpPr/>
          <p:nvPr/>
        </p:nvSpPr>
        <p:spPr>
          <a:xfrm>
            <a:off x="4714876" y="1428736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3 CuadroTexto"/>
          <p:cNvSpPr txBox="1"/>
          <p:nvPr/>
        </p:nvSpPr>
        <p:spPr>
          <a:xfrm>
            <a:off x="5357818" y="1285860"/>
            <a:ext cx="1008063" cy="1047750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</p:txBody>
      </p:sp>
      <p:sp>
        <p:nvSpPr>
          <p:cNvPr id="7" name="Igual que 11"/>
          <p:cNvSpPr/>
          <p:nvPr/>
        </p:nvSpPr>
        <p:spPr>
          <a:xfrm>
            <a:off x="6572264" y="1571612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3 CuadroTexto"/>
          <p:cNvSpPr txBox="1"/>
          <p:nvPr/>
        </p:nvSpPr>
        <p:spPr>
          <a:xfrm>
            <a:off x="7358082" y="714356"/>
            <a:ext cx="1428760" cy="22775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</p:txBody>
      </p:sp>
      <p:pic>
        <p:nvPicPr>
          <p:cNvPr id="9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740" y="3571876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1736" y="3571876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Más 18"/>
          <p:cNvSpPr/>
          <p:nvPr/>
        </p:nvSpPr>
        <p:spPr>
          <a:xfrm>
            <a:off x="1928794" y="3714752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2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0496" y="3571876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16" y="3571876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Más 18"/>
          <p:cNvSpPr/>
          <p:nvPr/>
        </p:nvSpPr>
        <p:spPr>
          <a:xfrm>
            <a:off x="4759329" y="3709994"/>
            <a:ext cx="45561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5" name="1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7818" y="3500438"/>
            <a:ext cx="747988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Igual que 11"/>
          <p:cNvSpPr/>
          <p:nvPr/>
        </p:nvSpPr>
        <p:spPr>
          <a:xfrm>
            <a:off x="6286512" y="3806830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3 CuadroTexto"/>
          <p:cNvSpPr txBox="1"/>
          <p:nvPr/>
        </p:nvSpPr>
        <p:spPr>
          <a:xfrm>
            <a:off x="7215206" y="3286124"/>
            <a:ext cx="1785950" cy="30777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smtClean="0"/>
              <a:t>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4400" dirty="0"/>
          </a:p>
        </p:txBody>
      </p:sp>
      <p:pic>
        <p:nvPicPr>
          <p:cNvPr id="18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2396" y="3571876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15338" y="3571876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9586" y="4357694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2396" y="5214950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6776" y="5214950"/>
            <a:ext cx="426330" cy="52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3 CuadroTexto"/>
          <p:cNvSpPr txBox="1"/>
          <p:nvPr/>
        </p:nvSpPr>
        <p:spPr>
          <a:xfrm>
            <a:off x="642910" y="1285860"/>
            <a:ext cx="1008063" cy="1047750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11" grpId="0" animBg="1"/>
      <p:bldP spid="14" grpId="0" animBg="1"/>
      <p:bldP spid="16" grpId="0" animBg="1"/>
      <p:bldP spid="17" grpId="0" animBg="1"/>
      <p:bldP spid="2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4572008"/>
            <a:ext cx="1368425" cy="1354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Menos 2"/>
          <p:cNvSpPr/>
          <p:nvPr/>
        </p:nvSpPr>
        <p:spPr>
          <a:xfrm>
            <a:off x="2928926" y="5072074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4286248" y="4572008"/>
            <a:ext cx="1285883" cy="1354217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 smtClean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3200" dirty="0" smtClean="0"/>
          </a:p>
        </p:txBody>
      </p:sp>
      <p:pic>
        <p:nvPicPr>
          <p:cNvPr id="5" name="2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3372" y="1428736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2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8" y="1357298"/>
            <a:ext cx="53816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2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43174" y="1428736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2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6710" y="1428736"/>
            <a:ext cx="5397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3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84" y="1428736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3 CuadroTexto"/>
          <p:cNvSpPr txBox="1"/>
          <p:nvPr/>
        </p:nvSpPr>
        <p:spPr>
          <a:xfrm>
            <a:off x="7000892" y="4643446"/>
            <a:ext cx="1214446" cy="1354217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 smtClean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3200" dirty="0"/>
          </a:p>
        </p:txBody>
      </p:sp>
      <p:sp>
        <p:nvSpPr>
          <p:cNvPr id="18" name="Igual que 11"/>
          <p:cNvSpPr/>
          <p:nvPr/>
        </p:nvSpPr>
        <p:spPr>
          <a:xfrm>
            <a:off x="6143636" y="5214950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571480"/>
            <a:ext cx="1368425" cy="1354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Menos 2"/>
          <p:cNvSpPr/>
          <p:nvPr/>
        </p:nvSpPr>
        <p:spPr>
          <a:xfrm>
            <a:off x="2857488" y="1214422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4429124" y="642918"/>
            <a:ext cx="1285883" cy="1354217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 smtClean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3200" dirty="0" smtClean="0"/>
          </a:p>
        </p:txBody>
      </p:sp>
      <p:pic>
        <p:nvPicPr>
          <p:cNvPr id="5" name="2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0694" y="3643314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2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3643314"/>
            <a:ext cx="53816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2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6182" y="3714752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2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8082" y="3643314"/>
            <a:ext cx="5397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3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8860" y="3643314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Igual que 11"/>
          <p:cNvSpPr/>
          <p:nvPr/>
        </p:nvSpPr>
        <p:spPr>
          <a:xfrm>
            <a:off x="6215074" y="1142984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3 CuadroTexto"/>
          <p:cNvSpPr txBox="1"/>
          <p:nvPr/>
        </p:nvSpPr>
        <p:spPr>
          <a:xfrm>
            <a:off x="7429520" y="642918"/>
            <a:ext cx="1214446" cy="1354217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 smtClean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57224" y="3786190"/>
            <a:ext cx="1368425" cy="1354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Menos 2"/>
          <p:cNvSpPr/>
          <p:nvPr/>
        </p:nvSpPr>
        <p:spPr>
          <a:xfrm>
            <a:off x="2643174" y="4572008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6572264" y="3857628"/>
            <a:ext cx="1285883" cy="1354217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 smtClean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3200" dirty="0" smtClean="0"/>
          </a:p>
        </p:txBody>
      </p:sp>
      <p:pic>
        <p:nvPicPr>
          <p:cNvPr id="5" name="2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2132" y="1500174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2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100" y="1500174"/>
            <a:ext cx="53816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2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44" y="1571612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2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0958" y="1500174"/>
            <a:ext cx="5397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3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84" y="1500174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Igual que 11"/>
          <p:cNvSpPr/>
          <p:nvPr/>
        </p:nvSpPr>
        <p:spPr>
          <a:xfrm>
            <a:off x="5357818" y="4429132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3 CuadroTexto"/>
          <p:cNvSpPr txBox="1"/>
          <p:nvPr/>
        </p:nvSpPr>
        <p:spPr>
          <a:xfrm>
            <a:off x="3571868" y="3857628"/>
            <a:ext cx="1214446" cy="1354217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 smtClean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571480"/>
            <a:ext cx="1368425" cy="1354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Menos 2"/>
          <p:cNvSpPr/>
          <p:nvPr/>
        </p:nvSpPr>
        <p:spPr>
          <a:xfrm>
            <a:off x="2857488" y="1214422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7215206" y="714356"/>
            <a:ext cx="1285883" cy="1354217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 smtClean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3200" dirty="0" smtClean="0"/>
          </a:p>
        </p:txBody>
      </p:sp>
      <p:pic>
        <p:nvPicPr>
          <p:cNvPr id="5" name="2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0694" y="3643314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2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3643314"/>
            <a:ext cx="53816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2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6182" y="3714752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2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8082" y="3643314"/>
            <a:ext cx="5397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3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8860" y="3643314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Igual que 11"/>
          <p:cNvSpPr/>
          <p:nvPr/>
        </p:nvSpPr>
        <p:spPr>
          <a:xfrm>
            <a:off x="6215074" y="1142984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3 CuadroTexto"/>
          <p:cNvSpPr txBox="1"/>
          <p:nvPr/>
        </p:nvSpPr>
        <p:spPr>
          <a:xfrm>
            <a:off x="4071934" y="642918"/>
            <a:ext cx="1214446" cy="1354217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 smtClean="0"/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3429000"/>
            <a:ext cx="1368425" cy="1354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Menos 2"/>
          <p:cNvSpPr/>
          <p:nvPr/>
        </p:nvSpPr>
        <p:spPr>
          <a:xfrm>
            <a:off x="2714612" y="4143380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5" name="2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1189026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2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1214422"/>
            <a:ext cx="53816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2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0" y="1214422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2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5206" y="1189027"/>
            <a:ext cx="5397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3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84" y="1285860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Igual que 11"/>
          <p:cNvSpPr/>
          <p:nvPr/>
        </p:nvSpPr>
        <p:spPr>
          <a:xfrm>
            <a:off x="5643570" y="4071942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571868" y="3500438"/>
            <a:ext cx="1368425" cy="13541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572264" y="3571876"/>
            <a:ext cx="1368425" cy="1354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CuadroTexto"/>
          <p:cNvSpPr txBox="1"/>
          <p:nvPr/>
        </p:nvSpPr>
        <p:spPr>
          <a:xfrm>
            <a:off x="2916238" y="476250"/>
            <a:ext cx="2735262" cy="1847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60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3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3800475"/>
            <a:ext cx="2160588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933825"/>
            <a:ext cx="2159000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8100" y="3902075"/>
            <a:ext cx="2160588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6 Conector recto de flecha"/>
          <p:cNvCxnSpPr>
            <a:stCxn id="2" idx="2"/>
          </p:cNvCxnSpPr>
          <p:nvPr/>
        </p:nvCxnSpPr>
        <p:spPr>
          <a:xfrm flipH="1">
            <a:off x="1763713" y="2324100"/>
            <a:ext cx="2520950" cy="1577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6 Conector recto de flecha"/>
          <p:cNvCxnSpPr/>
          <p:nvPr/>
        </p:nvCxnSpPr>
        <p:spPr>
          <a:xfrm>
            <a:off x="4284663" y="2324100"/>
            <a:ext cx="2159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6 Conector recto de flecha"/>
          <p:cNvCxnSpPr/>
          <p:nvPr/>
        </p:nvCxnSpPr>
        <p:spPr>
          <a:xfrm>
            <a:off x="4284663" y="2324100"/>
            <a:ext cx="3024187" cy="160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571480"/>
            <a:ext cx="1368425" cy="1354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Menos 2"/>
          <p:cNvSpPr/>
          <p:nvPr/>
        </p:nvSpPr>
        <p:spPr>
          <a:xfrm>
            <a:off x="2857488" y="1214422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5" name="2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0694" y="3643314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2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3643314"/>
            <a:ext cx="53816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2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6182" y="3714752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2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8082" y="3643314"/>
            <a:ext cx="5397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3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8860" y="3643314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Igual que 11"/>
          <p:cNvSpPr/>
          <p:nvPr/>
        </p:nvSpPr>
        <p:spPr>
          <a:xfrm>
            <a:off x="6215074" y="1142984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571868" y="642918"/>
            <a:ext cx="1368425" cy="13541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786578" y="642918"/>
            <a:ext cx="1368425" cy="1354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3429000"/>
            <a:ext cx="1368425" cy="1354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Menos 2"/>
          <p:cNvSpPr/>
          <p:nvPr/>
        </p:nvSpPr>
        <p:spPr>
          <a:xfrm>
            <a:off x="2714612" y="4143380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5" name="2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1189026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2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1214422"/>
            <a:ext cx="53816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2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0" y="1214422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2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5206" y="1189027"/>
            <a:ext cx="5397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3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84" y="1285860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Igual que 11"/>
          <p:cNvSpPr/>
          <p:nvPr/>
        </p:nvSpPr>
        <p:spPr>
          <a:xfrm>
            <a:off x="5643570" y="4071942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500826" y="3500438"/>
            <a:ext cx="1368425" cy="13541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357554" y="3500438"/>
            <a:ext cx="1368425" cy="1354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857232"/>
            <a:ext cx="1368425" cy="1354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Menos 2"/>
          <p:cNvSpPr/>
          <p:nvPr/>
        </p:nvSpPr>
        <p:spPr>
          <a:xfrm>
            <a:off x="2786050" y="1571612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5" name="2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8" y="3643314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2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3643314"/>
            <a:ext cx="53816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2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4810" y="3643314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2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5206" y="3643314"/>
            <a:ext cx="5397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3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12" y="3643314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Igual que 11"/>
          <p:cNvSpPr/>
          <p:nvPr/>
        </p:nvSpPr>
        <p:spPr>
          <a:xfrm>
            <a:off x="5786446" y="1500174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715140" y="928670"/>
            <a:ext cx="1368425" cy="13541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571868" y="928670"/>
            <a:ext cx="1368425" cy="1354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3429000"/>
            <a:ext cx="1368425" cy="1354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Menos 2"/>
          <p:cNvSpPr/>
          <p:nvPr/>
        </p:nvSpPr>
        <p:spPr>
          <a:xfrm>
            <a:off x="2714612" y="4143380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5" name="2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1189026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2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1214422"/>
            <a:ext cx="53816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2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0" y="1214422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2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5206" y="1189027"/>
            <a:ext cx="5397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3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84" y="1214422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Igual que 11"/>
          <p:cNvSpPr/>
          <p:nvPr/>
        </p:nvSpPr>
        <p:spPr>
          <a:xfrm>
            <a:off x="5643570" y="4071942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500826" y="3500438"/>
            <a:ext cx="1368425" cy="13541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357554" y="3500438"/>
            <a:ext cx="1368425" cy="1354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857232"/>
            <a:ext cx="1368425" cy="1354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Menos 2"/>
          <p:cNvSpPr/>
          <p:nvPr/>
        </p:nvSpPr>
        <p:spPr>
          <a:xfrm>
            <a:off x="2786050" y="1571612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5" name="2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8" y="3643314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2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3643314"/>
            <a:ext cx="53816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2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4810" y="3643314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2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5206" y="3643314"/>
            <a:ext cx="5397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3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12" y="3643314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Igual que 11"/>
          <p:cNvSpPr/>
          <p:nvPr/>
        </p:nvSpPr>
        <p:spPr>
          <a:xfrm>
            <a:off x="5786446" y="1500174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715140" y="928670"/>
            <a:ext cx="1368425" cy="13541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571868" y="928670"/>
            <a:ext cx="1368425" cy="1354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3429000"/>
            <a:ext cx="1368425" cy="1354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Menos 2"/>
          <p:cNvSpPr/>
          <p:nvPr/>
        </p:nvSpPr>
        <p:spPr>
          <a:xfrm>
            <a:off x="2714612" y="4143380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5" name="2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29256" y="1189026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2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1214422"/>
            <a:ext cx="53816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2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20" y="1214422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2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5206" y="1189027"/>
            <a:ext cx="5397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3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84" y="1285860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Igual que 11"/>
          <p:cNvSpPr/>
          <p:nvPr/>
        </p:nvSpPr>
        <p:spPr>
          <a:xfrm>
            <a:off x="5643570" y="4071942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500826" y="3500438"/>
            <a:ext cx="1368425" cy="13541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 smtClean="0"/>
              <a:t>0</a:t>
            </a:r>
            <a:endParaRPr lang="es-ES" sz="2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357554" y="3500438"/>
            <a:ext cx="1368425" cy="1354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 smtClean="0"/>
              <a:t>5</a:t>
            </a:r>
            <a:endParaRPr lang="es-ES" sz="2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857232"/>
            <a:ext cx="1368425" cy="1354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3" name="Menos 2"/>
          <p:cNvSpPr/>
          <p:nvPr/>
        </p:nvSpPr>
        <p:spPr>
          <a:xfrm>
            <a:off x="2786050" y="1571612"/>
            <a:ext cx="360363" cy="4445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5" name="2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8" y="3643314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2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3643314"/>
            <a:ext cx="53816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2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4810" y="3643314"/>
            <a:ext cx="538162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2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5206" y="3643314"/>
            <a:ext cx="5397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3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12" y="3643314"/>
            <a:ext cx="538162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Igual que 11"/>
          <p:cNvSpPr/>
          <p:nvPr/>
        </p:nvSpPr>
        <p:spPr>
          <a:xfrm>
            <a:off x="5786446" y="1500174"/>
            <a:ext cx="293688" cy="3365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715140" y="928670"/>
            <a:ext cx="1368425" cy="13541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 smtClean="0"/>
              <a:t>0</a:t>
            </a:r>
            <a:endParaRPr lang="es-ES" sz="2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571868" y="928670"/>
            <a:ext cx="1368425" cy="1354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 smtClean="0"/>
              <a:t>5</a:t>
            </a:r>
            <a:endParaRPr lang="es-ES" sz="28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2160588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4638"/>
            <a:ext cx="2159000" cy="268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74638"/>
            <a:ext cx="2160587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6 CuadroTexto"/>
          <p:cNvSpPr txBox="1"/>
          <p:nvPr/>
        </p:nvSpPr>
        <p:spPr>
          <a:xfrm>
            <a:off x="2843213" y="4292600"/>
            <a:ext cx="2736850" cy="1847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6000" dirty="0"/>
              <a:t>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cxnSp>
        <p:nvCxnSpPr>
          <p:cNvPr id="6" name="6 Conector recto de flecha"/>
          <p:cNvCxnSpPr>
            <a:endCxn id="5" idx="0"/>
          </p:cNvCxnSpPr>
          <p:nvPr/>
        </p:nvCxnSpPr>
        <p:spPr>
          <a:xfrm>
            <a:off x="1476375" y="2781300"/>
            <a:ext cx="2735263" cy="1511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6 Conector recto de flecha"/>
          <p:cNvCxnSpPr>
            <a:endCxn id="5" idx="0"/>
          </p:cNvCxnSpPr>
          <p:nvPr/>
        </p:nvCxnSpPr>
        <p:spPr>
          <a:xfrm>
            <a:off x="4211638" y="2781300"/>
            <a:ext cx="0" cy="1511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6 Conector recto de flecha"/>
          <p:cNvCxnSpPr/>
          <p:nvPr/>
        </p:nvCxnSpPr>
        <p:spPr>
          <a:xfrm flipH="1">
            <a:off x="4284663" y="2781300"/>
            <a:ext cx="2951162" cy="1439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 CuadroTexto"/>
          <p:cNvSpPr txBox="1"/>
          <p:nvPr/>
        </p:nvSpPr>
        <p:spPr>
          <a:xfrm>
            <a:off x="3708400" y="620713"/>
            <a:ext cx="1511300" cy="17541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dirty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3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3789363"/>
            <a:ext cx="1811337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773488"/>
            <a:ext cx="1811337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743325"/>
            <a:ext cx="1812925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9738" y="3743325"/>
            <a:ext cx="1812925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6 Conector recto de flecha"/>
          <p:cNvCxnSpPr>
            <a:stCxn id="2" idx="2"/>
          </p:cNvCxnSpPr>
          <p:nvPr/>
        </p:nvCxnSpPr>
        <p:spPr>
          <a:xfrm flipH="1">
            <a:off x="1476375" y="2374900"/>
            <a:ext cx="2987675" cy="1414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6 Conector recto de flecha"/>
          <p:cNvCxnSpPr>
            <a:stCxn id="2" idx="2"/>
          </p:cNvCxnSpPr>
          <p:nvPr/>
        </p:nvCxnSpPr>
        <p:spPr>
          <a:xfrm flipH="1">
            <a:off x="3492500" y="2374900"/>
            <a:ext cx="971550" cy="155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6 Conector recto de flecha"/>
          <p:cNvCxnSpPr>
            <a:stCxn id="2" idx="2"/>
          </p:cNvCxnSpPr>
          <p:nvPr/>
        </p:nvCxnSpPr>
        <p:spPr>
          <a:xfrm>
            <a:off x="4464050" y="2374900"/>
            <a:ext cx="1044575" cy="1414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6 Conector recto de flecha"/>
          <p:cNvCxnSpPr>
            <a:stCxn id="2" idx="2"/>
          </p:cNvCxnSpPr>
          <p:nvPr/>
        </p:nvCxnSpPr>
        <p:spPr>
          <a:xfrm>
            <a:off x="4464050" y="2374900"/>
            <a:ext cx="2987675" cy="1414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7338"/>
            <a:ext cx="1812925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9363" y="236538"/>
            <a:ext cx="1812925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60350"/>
            <a:ext cx="1812925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60350"/>
            <a:ext cx="1811337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7 CuadroTexto"/>
          <p:cNvSpPr txBox="1"/>
          <p:nvPr/>
        </p:nvSpPr>
        <p:spPr>
          <a:xfrm>
            <a:off x="3071813" y="3213100"/>
            <a:ext cx="2520950" cy="3416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5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dirty="0"/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54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1258888" y="2486025"/>
            <a:ext cx="3073400" cy="727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6 Conector recto de flecha"/>
          <p:cNvCxnSpPr>
            <a:endCxn id="6" idx="0"/>
          </p:cNvCxnSpPr>
          <p:nvPr/>
        </p:nvCxnSpPr>
        <p:spPr>
          <a:xfrm>
            <a:off x="3419475" y="2349500"/>
            <a:ext cx="912813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6 Conector recto de flecha"/>
          <p:cNvCxnSpPr>
            <a:endCxn id="6" idx="0"/>
          </p:cNvCxnSpPr>
          <p:nvPr/>
        </p:nvCxnSpPr>
        <p:spPr>
          <a:xfrm flipH="1">
            <a:off x="4332288" y="2349500"/>
            <a:ext cx="1260475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6 Conector recto de flecha"/>
          <p:cNvCxnSpPr>
            <a:endCxn id="6" idx="0"/>
          </p:cNvCxnSpPr>
          <p:nvPr/>
        </p:nvCxnSpPr>
        <p:spPr>
          <a:xfrm flipH="1">
            <a:off x="4332288" y="2349500"/>
            <a:ext cx="3263900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 CuadroTexto"/>
          <p:cNvSpPr txBox="1"/>
          <p:nvPr/>
        </p:nvSpPr>
        <p:spPr>
          <a:xfrm>
            <a:off x="3924300" y="620713"/>
            <a:ext cx="1368425" cy="17541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dirty="0"/>
              <a:t>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3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238" y="4076700"/>
            <a:ext cx="1812925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1250" y="4064000"/>
            <a:ext cx="1812925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84650" y="4194175"/>
            <a:ext cx="1811338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988" y="4221163"/>
            <a:ext cx="1811337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1075" y="4246563"/>
            <a:ext cx="1812925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6 Conector recto de flecha"/>
          <p:cNvCxnSpPr>
            <a:stCxn id="2" idx="2"/>
          </p:cNvCxnSpPr>
          <p:nvPr/>
        </p:nvCxnSpPr>
        <p:spPr>
          <a:xfrm flipH="1">
            <a:off x="1403350" y="2374900"/>
            <a:ext cx="3205163" cy="170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6 Conector recto de flecha"/>
          <p:cNvCxnSpPr>
            <a:stCxn id="2" idx="2"/>
            <a:endCxn id="4" idx="0"/>
          </p:cNvCxnSpPr>
          <p:nvPr/>
        </p:nvCxnSpPr>
        <p:spPr>
          <a:xfrm flipH="1">
            <a:off x="3287713" y="2374900"/>
            <a:ext cx="1320800" cy="168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6 Conector recto de flecha"/>
          <p:cNvCxnSpPr>
            <a:stCxn id="2" idx="2"/>
            <a:endCxn id="5" idx="0"/>
          </p:cNvCxnSpPr>
          <p:nvPr/>
        </p:nvCxnSpPr>
        <p:spPr>
          <a:xfrm>
            <a:off x="4608513" y="2374900"/>
            <a:ext cx="482600" cy="1819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6 Conector recto de flecha"/>
          <p:cNvCxnSpPr>
            <a:endCxn id="6" idx="0"/>
          </p:cNvCxnSpPr>
          <p:nvPr/>
        </p:nvCxnSpPr>
        <p:spPr>
          <a:xfrm>
            <a:off x="4608513" y="2374900"/>
            <a:ext cx="2165350" cy="184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6 Conector recto de flecha"/>
          <p:cNvCxnSpPr>
            <a:stCxn id="2" idx="2"/>
            <a:endCxn id="7" idx="0"/>
          </p:cNvCxnSpPr>
          <p:nvPr/>
        </p:nvCxnSpPr>
        <p:spPr>
          <a:xfrm>
            <a:off x="4608513" y="2374900"/>
            <a:ext cx="3629025" cy="1871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bn [Modo de compatibilidad]" id="{2036B35D-311A-48E6-BF98-440FD26D1CE2}" vid="{273C6A6D-E5FF-4C69-A870-BF8A16CA300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abn1</Template>
  <TotalTime>390</TotalTime>
  <Words>193</Words>
  <Application>Microsoft Office PowerPoint</Application>
  <PresentationFormat>Presentación en pantalla (4:3)</PresentationFormat>
  <Paragraphs>495</Paragraphs>
  <Slides>56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56</vt:i4>
      </vt:variant>
    </vt:vector>
  </HeadingPairs>
  <TitlesOfParts>
    <vt:vector size="5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CEIP MAESTRO ENRIQUE ASENSI ENRIQUE ASENSI</dc:creator>
  <cp:lastModifiedBy>Usuario</cp:lastModifiedBy>
  <cp:revision>48</cp:revision>
  <dcterms:created xsi:type="dcterms:W3CDTF">2016-05-22T19:42:31Z</dcterms:created>
  <dcterms:modified xsi:type="dcterms:W3CDTF">2017-05-21T20:01:54Z</dcterms:modified>
</cp:coreProperties>
</file>