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70626_121055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75" y="552562"/>
            <a:ext cx="3870950" cy="29032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4868425" y="706300"/>
            <a:ext cx="29262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u="sng"/>
              <a:t>TABLERO NUMÉRICO</a:t>
            </a:r>
            <a:r>
              <a:rPr lang="en-GB"/>
              <a:t>: Para trabajar sumas y restas; pandillas/familias;anterior y posterior; conteo de un número dado a otro.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Se trabaja en asamblea y después se extrapola a fichas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70626_121447.jpg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66826" y="327950"/>
            <a:ext cx="2740623" cy="3654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4237775" y="517125"/>
            <a:ext cx="37461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u="sng"/>
              <a:t>BANDEJAS METÁLICAS:</a:t>
            </a:r>
            <a:r>
              <a:rPr lang="en-GB"/>
              <a:t> para trabajar la descomposión del número. Se trabaja previamente en asamblea y luego en el rincón ABN.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170626-WA0028.jp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362150" y="-137226"/>
            <a:ext cx="2534950" cy="451665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742475" y="853625"/>
            <a:ext cx="2615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u="sng"/>
              <a:t>CAZAR POMPONES: </a:t>
            </a:r>
            <a:r>
              <a:rPr lang="en-GB"/>
              <a:t>en asamblea por equipos, todos los miembros de los equipos “cazan” pompones y los echan en su vaso del equipo. Así los 4 grupos. Contar cuántos han conseguido cada equipo.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170626-WA0030.jp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20" y="1085425"/>
            <a:ext cx="4285776" cy="240537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5186325" y="1085425"/>
            <a:ext cx="3869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u="sng"/>
              <a:t>SUBITIZACIÓN Y ESTIMACIÓN</a:t>
            </a:r>
            <a:r>
              <a:rPr lang="en-GB"/>
              <a:t>: en asamblea, en gran grupo.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-20170626-WA0027.jpg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46" y="839150"/>
            <a:ext cx="5139375" cy="28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5871825" y="839150"/>
            <a:ext cx="27960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u="sng"/>
              <a:t>SUMAS</a:t>
            </a:r>
            <a:r>
              <a:rPr lang="en-GB"/>
              <a:t>: con dados y cubitos de hielo. Meter en la cestita el resultado de la suma. Primero en asamblea y luego en fichas en el rincón de ABN.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