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626_120743.jp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50" y="1054974"/>
            <a:ext cx="2750023" cy="158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626_120947.jpg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014" y="1054974"/>
            <a:ext cx="2762260" cy="174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626_121055.jpg"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575" y="3016350"/>
            <a:ext cx="2543047" cy="190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626_121133_1.jpg"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7825" y="3016344"/>
            <a:ext cx="2543047" cy="19072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439750" y="40095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SUMAS, RESTAS, DECENAS/ UNIDADES, ANTERIOR /POSTERIOR, CONTEO DE UN NÚMERO A OTRO.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70626_092707_1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508699"/>
            <a:ext cx="3099197" cy="2324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70626-WA0031.jp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400" y="2534880"/>
            <a:ext cx="4048200" cy="22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280425" y="82775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SUBITIZACIÓN Y ESTIMACIÓN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0626_121447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85403" y="960929"/>
            <a:ext cx="2964410" cy="3952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0626_121844.jpg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275" y="1012675"/>
            <a:ext cx="5270051" cy="39525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642550" y="40095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DESCOMPOSICIÓN DE NÚMEROS Y DECENAS /UNIDADES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0626-WA0037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48" y="1424825"/>
            <a:ext cx="2001574" cy="356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70626-WA0032.jpg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174" y="1921951"/>
            <a:ext cx="5072751" cy="28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2625500" y="8148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                     </a:t>
            </a:r>
            <a:r>
              <a:rPr lang="en-GB" sz="3000"/>
              <a:t>CONTEO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0626-WA0029.jp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50" y="2289224"/>
            <a:ext cx="4514448" cy="2533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70627-WA0036.jpg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774" y="1516400"/>
            <a:ext cx="2374549" cy="34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021750" y="11122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SUMAS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0626-WA0023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25" y="2884175"/>
            <a:ext cx="3684848" cy="20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65600" y="139682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CONTEO</a:t>
            </a:r>
          </a:p>
        </p:txBody>
      </p:sp>
      <p:pic>
        <p:nvPicPr>
          <p:cNvPr descr="IMG-20170626-WA0025.jpg"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275" y="2814850"/>
            <a:ext cx="3877524" cy="21762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160475" y="140975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PATRONES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