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930100" y="942175"/>
            <a:ext cx="6957600" cy="17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1800" u="sng"/>
              <a:t>ACTIVIDADES DE CONTEO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>
              <a:spcBef>
                <a:spcPts val="0"/>
              </a:spcBef>
              <a:buNone/>
            </a:pPr>
            <a:r>
              <a:rPr lang="es"/>
              <a:t>A continuación paso a presentar dos actividades de conteo hechas en una clase de 5 años. 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Tengo que decir que dicha clase no es mía, yo soy especialista, pero la tutora muy amablemente me la cedió para que yo pudiera realizar dicha actividad y subirla a colabora.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70315_111433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2256924"/>
            <a:ext cx="3983723" cy="224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315_111437.jpg"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375" y="2256924"/>
            <a:ext cx="3983682" cy="22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389125" y="821400"/>
            <a:ext cx="69576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 los alumnos se les explicó que había una tarjeta con imágenes y al lado números. Tenían que contar y poner el número correspondiente.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70321_133512.jp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75" y="476350"/>
            <a:ext cx="3568035" cy="2013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321_133543.jpg"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574" y="2827176"/>
            <a:ext cx="3568025" cy="2013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321_134425.jpg"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6999" y="152400"/>
            <a:ext cx="2637876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8334700" y="1582375"/>
            <a:ext cx="61002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8334700" y="3128525"/>
            <a:ext cx="69576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6848925" y="476350"/>
            <a:ext cx="1642800" cy="23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En esta actividad tenían que completar con figuras o pompones.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Actividad muy motivadora por la manipulación de diferentes figuras y formas.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