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6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02/05/2017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PRESERVACIÓN Y CONSERVACIÓN DEL MEDIO AMBIENTE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5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FINES </a:t>
            </a:r>
            <a:endParaRPr lang="es-ES" sz="5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5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ACCIONES</a:t>
            </a:r>
            <a:endParaRPr lang="es-ES" sz="5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5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DEUDA </a:t>
            </a:r>
            <a:r>
              <a:rPr lang="es-ES" sz="55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ECOLÓGICA</a:t>
            </a:r>
            <a:endParaRPr lang="es-ES" sz="5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s-ES" sz="5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CAMPAÑAS DE </a:t>
            </a:r>
            <a:r>
              <a:rPr lang="es-ES" sz="5500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CONCIENCIACIÓN</a:t>
            </a:r>
            <a:endParaRPr lang="es-ES" sz="5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55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CAMPAÑAS DE DENUNCIA</a:t>
            </a:r>
            <a:endParaRPr lang="es-ES" sz="55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2800" dirty="0">
                <a:ea typeface="Calibri"/>
                <a:cs typeface="Times New Roman"/>
              </a:rPr>
              <a:t> 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475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FINES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b="1" dirty="0"/>
              <a:t>C</a:t>
            </a:r>
            <a:r>
              <a:rPr lang="es-ES" sz="2000" b="1" dirty="0" smtClean="0"/>
              <a:t>onservación</a:t>
            </a:r>
            <a:r>
              <a:rPr lang="es-ES" sz="2000" b="1" dirty="0"/>
              <a:t>, protección y defensa</a:t>
            </a:r>
            <a:r>
              <a:rPr lang="es-ES" sz="2000" dirty="0"/>
              <a:t> de los valores naturales, </a:t>
            </a:r>
            <a:r>
              <a:rPr lang="es-ES" sz="2000" dirty="0" err="1"/>
              <a:t>ecoculturales</a:t>
            </a:r>
            <a:r>
              <a:rPr lang="es-ES" sz="2000" dirty="0"/>
              <a:t>, etnográficos, histórico-artísticos, arqueológicos, y </a:t>
            </a:r>
            <a:r>
              <a:rPr lang="es-ES" sz="2000" dirty="0" smtClean="0"/>
              <a:t>paisajísticos. </a:t>
            </a:r>
          </a:p>
          <a:p>
            <a:pPr algn="just"/>
            <a:endParaRPr lang="es-ES" sz="2000" dirty="0" smtClean="0"/>
          </a:p>
          <a:p>
            <a:pPr algn="just"/>
            <a:r>
              <a:rPr lang="es-ES" sz="2000" dirty="0"/>
              <a:t>La </a:t>
            </a:r>
            <a:r>
              <a:rPr lang="es-ES" sz="2000" b="1" dirty="0"/>
              <a:t>información y </a:t>
            </a:r>
            <a:r>
              <a:rPr lang="es-ES" sz="2000" b="1" dirty="0" smtClean="0"/>
              <a:t>dinamización </a:t>
            </a:r>
            <a:r>
              <a:rPr lang="es-ES" sz="2000" b="1" dirty="0"/>
              <a:t>cultural</a:t>
            </a:r>
            <a:r>
              <a:rPr lang="es-ES" sz="2000" dirty="0"/>
              <a:t> de la población local, de residentes y visitantes. </a:t>
            </a:r>
            <a:endParaRPr lang="es-ES" sz="2000" dirty="0" smtClean="0"/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b="1" dirty="0"/>
              <a:t>C</a:t>
            </a:r>
            <a:r>
              <a:rPr lang="es-ES" sz="2000" b="1" dirty="0" smtClean="0"/>
              <a:t>reación </a:t>
            </a:r>
            <a:r>
              <a:rPr lang="es-ES" sz="2000" b="1" dirty="0"/>
              <a:t>de un criterio </a:t>
            </a:r>
            <a:r>
              <a:rPr lang="es-ES" sz="2000" b="1" dirty="0" smtClean="0"/>
              <a:t>unívoco</a:t>
            </a:r>
            <a:r>
              <a:rPr lang="es-ES" sz="2000" dirty="0" smtClean="0"/>
              <a:t> </a:t>
            </a:r>
            <a:r>
              <a:rPr lang="es-ES" sz="2000" dirty="0"/>
              <a:t>sobre cómo </a:t>
            </a:r>
            <a:r>
              <a:rPr lang="es-ES" sz="2000" dirty="0" smtClean="0"/>
              <a:t>implementar un desarrollo económico sostenible, </a:t>
            </a:r>
            <a:r>
              <a:rPr lang="es-ES" sz="2000" dirty="0"/>
              <a:t>aportando soluciones a los problemas </a:t>
            </a:r>
            <a:r>
              <a:rPr lang="es-ES" sz="2000" dirty="0" smtClean="0"/>
              <a:t>concretos.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dirty="0"/>
              <a:t>Apoyo a las </a:t>
            </a:r>
            <a:r>
              <a:rPr lang="es-ES" sz="2000" b="1" dirty="0"/>
              <a:t>actividades de tipo científico o de investigación</a:t>
            </a:r>
            <a:r>
              <a:rPr lang="es-ES" sz="2000" dirty="0"/>
              <a:t> sobre sus valores medioambientales, así como la participación en proyectos internacionales de protección </a:t>
            </a:r>
            <a:r>
              <a:rPr lang="es-ES" sz="2000" dirty="0" smtClean="0"/>
              <a:t>ambiental.</a:t>
            </a:r>
          </a:p>
        </p:txBody>
      </p:sp>
    </p:spTree>
    <p:extLst>
      <p:ext uri="{BB962C8B-B14F-4D97-AF65-F5344CB8AC3E}">
        <p14:creationId xmlns:p14="http://schemas.microsoft.com/office/powerpoint/2010/main" val="631798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ACCIONES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000" b="1" dirty="0"/>
              <a:t>I</a:t>
            </a:r>
            <a:r>
              <a:rPr lang="es-ES" sz="2000" b="1" dirty="0" smtClean="0"/>
              <a:t>nformación </a:t>
            </a:r>
            <a:r>
              <a:rPr lang="es-ES" sz="2000" b="1" dirty="0"/>
              <a:t>y denuncia</a:t>
            </a:r>
            <a:r>
              <a:rPr lang="es-ES" sz="2000" dirty="0"/>
              <a:t> ante la sociedad de todos los problemas que afectan y deterioran </a:t>
            </a:r>
            <a:r>
              <a:rPr lang="es-ES" sz="2000" dirty="0" smtClean="0"/>
              <a:t>los espacios protegidos.</a:t>
            </a:r>
          </a:p>
          <a:p>
            <a:pPr algn="just"/>
            <a:r>
              <a:rPr lang="es-ES" sz="2000" b="1" dirty="0"/>
              <a:t>C</a:t>
            </a:r>
            <a:r>
              <a:rPr lang="es-ES" sz="2000" b="1" dirty="0" smtClean="0"/>
              <a:t>olaboración </a:t>
            </a:r>
            <a:r>
              <a:rPr lang="es-ES" sz="2000" b="1" dirty="0"/>
              <a:t>con los organismos administrativos</a:t>
            </a:r>
            <a:r>
              <a:rPr lang="es-ES" sz="2000" dirty="0"/>
              <a:t>, y muy especialmente con la Consejería y Delegación Provincial de Medio Ambiente, para la protección y defensa de </a:t>
            </a:r>
            <a:r>
              <a:rPr lang="es-ES" sz="2000" dirty="0" smtClean="0"/>
              <a:t>los  parques naturales, </a:t>
            </a:r>
            <a:r>
              <a:rPr lang="es-ES" sz="2000" dirty="0"/>
              <a:t>así como el seguimiento de las actuaciones de las autoridades </a:t>
            </a:r>
            <a:r>
              <a:rPr lang="es-ES" sz="2000" dirty="0" smtClean="0"/>
              <a:t>competentes.</a:t>
            </a:r>
          </a:p>
          <a:p>
            <a:pPr algn="just"/>
            <a:r>
              <a:rPr lang="es-ES" sz="2000" dirty="0" smtClean="0"/>
              <a:t>A</a:t>
            </a:r>
            <a:r>
              <a:rPr lang="es-ES" sz="2000" b="1" dirty="0" smtClean="0"/>
              <a:t>cciones </a:t>
            </a:r>
            <a:r>
              <a:rPr lang="es-ES" sz="2000" b="1" dirty="0"/>
              <a:t>legales</a:t>
            </a:r>
            <a:r>
              <a:rPr lang="es-ES" sz="2000" dirty="0"/>
              <a:t> ante organismos oficiales y tribunales de justicia para erradicar y reparar las actuaciones ilegales, sobre todo en materia urbanística y medioambiental</a:t>
            </a:r>
            <a:r>
              <a:rPr lang="es-ES" sz="2000" dirty="0" smtClean="0"/>
              <a:t>.</a:t>
            </a:r>
          </a:p>
          <a:p>
            <a:pPr algn="just"/>
            <a:r>
              <a:rPr lang="es-ES" sz="2000" dirty="0"/>
              <a:t>La </a:t>
            </a:r>
            <a:r>
              <a:rPr lang="es-ES" sz="2000" b="1" dirty="0"/>
              <a:t>organización de actividades</a:t>
            </a:r>
            <a:r>
              <a:rPr lang="es-ES" sz="2000" dirty="0"/>
              <a:t> tendentes al disfrute y difusión de las particularidades del parque, su riqueza paisajística y </a:t>
            </a:r>
            <a:r>
              <a:rPr lang="es-ES" sz="2000" dirty="0" smtClean="0"/>
              <a:t>natural.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74173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CAMPAÑAS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2000" b="1" dirty="0" smtClean="0"/>
              <a:t>De limpieza </a:t>
            </a:r>
            <a:r>
              <a:rPr lang="es-ES" sz="2000" b="1" dirty="0"/>
              <a:t>de fondos y playas </a:t>
            </a:r>
            <a:r>
              <a:rPr lang="es-ES" sz="2000" dirty="0"/>
              <a:t>en las *reservas integrales marinas* de Cabo de Gata</a:t>
            </a:r>
            <a:r>
              <a:rPr lang="es-ES" sz="2000" dirty="0" smtClean="0"/>
              <a:t>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b="1" dirty="0" smtClean="0"/>
              <a:t>Planes de ozono </a:t>
            </a:r>
            <a:r>
              <a:rPr lang="es-ES" sz="2000" dirty="0" smtClean="0"/>
              <a:t>para mejorar el aire que respiramos concienciando de la contaminación lumínica, atmosférica y auditiva que genera el transporte.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b="1" dirty="0" smtClean="0"/>
              <a:t>Control de emisiones nocivas</a:t>
            </a:r>
            <a:r>
              <a:rPr lang="es-ES" sz="2000" dirty="0" smtClean="0"/>
              <a:t> de los buques para proteger la salud de las personas y ecosistemas.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b="1" dirty="0" smtClean="0"/>
              <a:t>Control de depuradoras </a:t>
            </a:r>
            <a:r>
              <a:rPr lang="es-ES" sz="2000" dirty="0" smtClean="0"/>
              <a:t>para que cumplan la normativa que regula el tratamiento de aguas residuales.</a:t>
            </a:r>
          </a:p>
          <a:p>
            <a:pPr marL="0" indent="0" algn="just">
              <a:buNone/>
            </a:pPr>
            <a:endParaRPr lang="es-ES" sz="2000" dirty="0" smtClean="0"/>
          </a:p>
          <a:p>
            <a:pPr algn="just"/>
            <a:r>
              <a:rPr lang="es-ES" sz="2000" b="1" dirty="0" smtClean="0"/>
              <a:t>Fomentar el arrecife artificial </a:t>
            </a:r>
            <a:r>
              <a:rPr lang="es-ES" sz="2000" dirty="0" smtClean="0"/>
              <a:t>de Aguadulce.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301029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287</Words>
  <Application>Microsoft Office PowerPoint</Application>
  <PresentationFormat>Presentación en pantalla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PRESERVACIÓN Y CONSERVACIÓN DEL MEDIO AMBIENTE</vt:lpstr>
      <vt:lpstr>FINES</vt:lpstr>
      <vt:lpstr>ACCIONES</vt:lpstr>
      <vt:lpstr>CAMPAÑAS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PRESERVACIÓN Y CONSERVACIÓN DEL MEDIO AMBIENTE</dc:title>
  <dc:creator>Sala de Profesores 1</dc:creator>
  <cp:lastModifiedBy>Usuario</cp:lastModifiedBy>
  <cp:revision>5</cp:revision>
  <dcterms:created xsi:type="dcterms:W3CDTF">2017-04-17T11:00:36Z</dcterms:created>
  <dcterms:modified xsi:type="dcterms:W3CDTF">2017-05-02T08:23:26Z</dcterms:modified>
</cp:coreProperties>
</file>