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</p:sldIdLst>
  <p:sldSz cx="21599525" cy="28800425"/>
  <p:notesSz cx="6858000" cy="9144000"/>
  <p:defaultTextStyle>
    <a:defPPr>
      <a:defRPr lang="es-ES"/>
    </a:defPPr>
    <a:lvl1pPr marL="0" algn="l" defTabSz="2879994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1pPr>
    <a:lvl2pPr marL="1439997" algn="l" defTabSz="2879994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2pPr>
    <a:lvl3pPr marL="2879994" algn="l" defTabSz="2879994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3pPr>
    <a:lvl4pPr marL="4319991" algn="l" defTabSz="2879994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4pPr>
    <a:lvl5pPr marL="5759988" algn="l" defTabSz="2879994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5pPr>
    <a:lvl6pPr marL="7199986" algn="l" defTabSz="2879994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6pPr>
    <a:lvl7pPr marL="8639983" algn="l" defTabSz="2879994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7pPr>
    <a:lvl8pPr marL="10079980" algn="l" defTabSz="2879994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8pPr>
    <a:lvl9pPr marL="11519977" algn="l" defTabSz="2879994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27" d="100"/>
          <a:sy n="27" d="100"/>
        </p:scale>
        <p:origin x="22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0308"/>
            <a:ext cx="21599525" cy="7820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53" y="7573466"/>
            <a:ext cx="17279620" cy="7664558"/>
          </a:xfrm>
        </p:spPr>
        <p:txBody>
          <a:bodyPr anchor="b">
            <a:normAutofit/>
          </a:bodyPr>
          <a:lstStyle>
            <a:lvl1pPr algn="l">
              <a:defRPr sz="1417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53" y="15253562"/>
            <a:ext cx="17279620" cy="2880043"/>
          </a:xfrm>
        </p:spPr>
        <p:txBody>
          <a:bodyPr>
            <a:normAutofit/>
          </a:bodyPr>
          <a:lstStyle>
            <a:lvl1pPr marL="0" indent="0" algn="l">
              <a:buNone/>
              <a:defRPr sz="4724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012693" y="18158149"/>
            <a:ext cx="5426878" cy="1533356"/>
          </a:xfrm>
        </p:spPr>
        <p:txBody>
          <a:bodyPr/>
          <a:lstStyle/>
          <a:p>
            <a:fld id="{3DD669CF-C18F-4F06-9420-7F788B1A830D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953" y="18158153"/>
            <a:ext cx="11528746" cy="1533356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09685" y="6008981"/>
            <a:ext cx="5129887" cy="1533356"/>
          </a:xfrm>
        </p:spPr>
        <p:txBody>
          <a:bodyPr/>
          <a:lstStyle/>
          <a:p>
            <a:fld id="{AFEF0875-F96B-43D5-ADE6-C3FF92535F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63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957" y="19726743"/>
            <a:ext cx="18794426" cy="3440912"/>
          </a:xfrm>
        </p:spPr>
        <p:txBody>
          <a:bodyPr anchor="b"/>
          <a:lstStyle>
            <a:lvl1pPr algn="l">
              <a:defRPr sz="75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03957" y="4103095"/>
            <a:ext cx="18779729" cy="14307705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3969" y="23167653"/>
            <a:ext cx="18791587" cy="3136735"/>
          </a:xfrm>
        </p:spPr>
        <p:txBody>
          <a:bodyPr/>
          <a:lstStyle>
            <a:lvl1pPr marL="0" indent="0" algn="l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9CF-C18F-4F06-9420-7F788B1A830D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0875-F96B-43D5-ADE6-C3FF92535F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85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0308"/>
            <a:ext cx="21599525" cy="7820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969" y="3164492"/>
            <a:ext cx="18791587" cy="11769064"/>
          </a:xfrm>
        </p:spPr>
        <p:txBody>
          <a:bodyPr anchor="ctr"/>
          <a:lstStyle>
            <a:lvl1pPr algn="l">
              <a:defRPr sz="75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965" y="15324674"/>
            <a:ext cx="18359596" cy="5588962"/>
          </a:xfrm>
        </p:spPr>
        <p:txBody>
          <a:bodyPr anchor="ctr"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138709" y="1600030"/>
            <a:ext cx="5156887" cy="1533356"/>
          </a:xfrm>
        </p:spPr>
        <p:txBody>
          <a:bodyPr/>
          <a:lstStyle>
            <a:lvl1pPr algn="r">
              <a:defRPr/>
            </a:lvl1pPr>
          </a:lstStyle>
          <a:p>
            <a:fld id="{3DD669CF-C18F-4F06-9420-7F788B1A830D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969" y="1600030"/>
            <a:ext cx="11410747" cy="1533356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619589" y="1600030"/>
            <a:ext cx="1575967" cy="1533356"/>
          </a:xfrm>
        </p:spPr>
        <p:txBody>
          <a:bodyPr/>
          <a:lstStyle/>
          <a:p>
            <a:fld id="{AFEF0875-F96B-43D5-ADE6-C3FF92535F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14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0308"/>
            <a:ext cx="21599525" cy="7820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963" y="3164494"/>
            <a:ext cx="17984604" cy="11574907"/>
          </a:xfrm>
        </p:spPr>
        <p:txBody>
          <a:bodyPr anchor="ctr"/>
          <a:lstStyle>
            <a:lvl1pPr algn="l">
              <a:defRPr sz="75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309947" y="14739403"/>
            <a:ext cx="16994631" cy="1866455"/>
          </a:xfrm>
        </p:spPr>
        <p:txBody>
          <a:bodyPr anchor="t">
            <a:normAutofit/>
          </a:bodyPr>
          <a:lstStyle>
            <a:lvl1pPr marL="0" indent="0">
              <a:buNone/>
              <a:defRPr sz="3307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964" y="17531377"/>
            <a:ext cx="18374601" cy="3448933"/>
          </a:xfrm>
        </p:spPr>
        <p:txBody>
          <a:bodyPr anchor="ctr">
            <a:normAutofit/>
          </a:bodyPr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138709" y="1600030"/>
            <a:ext cx="5156887" cy="1533356"/>
          </a:xfrm>
        </p:spPr>
        <p:txBody>
          <a:bodyPr/>
          <a:lstStyle>
            <a:lvl1pPr algn="r">
              <a:defRPr/>
            </a:lvl1pPr>
          </a:lstStyle>
          <a:p>
            <a:fld id="{3DD669CF-C18F-4F06-9420-7F788B1A830D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969" y="1593466"/>
            <a:ext cx="11410747" cy="1533356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619589" y="1600030"/>
            <a:ext cx="1575967" cy="1533356"/>
          </a:xfrm>
        </p:spPr>
        <p:txBody>
          <a:bodyPr/>
          <a:lstStyle/>
          <a:p>
            <a:fld id="{AFEF0875-F96B-43D5-ADE6-C3FF92535FD3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546739" y="3392050"/>
            <a:ext cx="1079976" cy="2455788"/>
          </a:xfrm>
          <a:prstGeom prst="rect">
            <a:avLst/>
          </a:prstGeom>
        </p:spPr>
        <p:txBody>
          <a:bodyPr vert="horz" lIns="215995" tIns="107998" rIns="215995" bIns="107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88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243828" y="12688187"/>
            <a:ext cx="1079976" cy="2455788"/>
          </a:xfrm>
          <a:prstGeom prst="rect">
            <a:avLst/>
          </a:prstGeom>
        </p:spPr>
        <p:txBody>
          <a:bodyPr vert="horz" lIns="215995" tIns="107998" rIns="215995" bIns="107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88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627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0308"/>
            <a:ext cx="21599525" cy="7820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4" y="4723230"/>
            <a:ext cx="18365223" cy="10548544"/>
          </a:xfrm>
        </p:spPr>
        <p:txBody>
          <a:bodyPr anchor="b"/>
          <a:lstStyle>
            <a:lvl1pPr algn="l">
              <a:defRPr sz="75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945" y="15321240"/>
            <a:ext cx="18362450" cy="4199054"/>
          </a:xfrm>
        </p:spPr>
        <p:txBody>
          <a:bodyPr anchor="t"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138709" y="1591139"/>
            <a:ext cx="5156887" cy="1533356"/>
          </a:xfrm>
        </p:spPr>
        <p:txBody>
          <a:bodyPr/>
          <a:lstStyle>
            <a:lvl1pPr algn="r">
              <a:defRPr/>
            </a:lvl1pPr>
          </a:lstStyle>
          <a:p>
            <a:fld id="{3DD669CF-C18F-4F06-9420-7F788B1A830D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969" y="1591139"/>
            <a:ext cx="11410747" cy="1533356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619589" y="1600030"/>
            <a:ext cx="1575967" cy="1533356"/>
          </a:xfrm>
        </p:spPr>
        <p:txBody>
          <a:bodyPr/>
          <a:lstStyle/>
          <a:p>
            <a:fld id="{AFEF0875-F96B-43D5-ADE6-C3FF92535F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316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29891" y="3200049"/>
            <a:ext cx="15065666" cy="54756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403971" y="9247717"/>
            <a:ext cx="6047867" cy="2592458"/>
          </a:xfrm>
        </p:spPr>
        <p:txBody>
          <a:bodyPr anchor="b">
            <a:noAutofit/>
          </a:bodyPr>
          <a:lstStyle>
            <a:lvl1pPr marL="0" indent="0">
              <a:buNone/>
              <a:defRPr sz="5669" b="0">
                <a:solidFill>
                  <a:schemeClr val="tx1"/>
                </a:solidFill>
              </a:defRPr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403969" y="12197826"/>
            <a:ext cx="6047867" cy="14106577"/>
          </a:xfrm>
        </p:spPr>
        <p:txBody>
          <a:bodyPr anchor="t">
            <a:normAutofit/>
          </a:bodyPr>
          <a:lstStyle>
            <a:lvl1pPr marL="0" indent="0">
              <a:buNone/>
              <a:defRPr sz="3307"/>
            </a:lvl1pPr>
            <a:lvl2pPr marL="1079998" indent="0">
              <a:buNone/>
              <a:defRPr sz="2835"/>
            </a:lvl2pPr>
            <a:lvl3pPr marL="2159996" indent="0">
              <a:buNone/>
              <a:defRPr sz="2362"/>
            </a:lvl3pPr>
            <a:lvl4pPr marL="3239994" indent="0">
              <a:buNone/>
              <a:defRPr sz="2126"/>
            </a:lvl4pPr>
            <a:lvl5pPr marL="4319991" indent="0">
              <a:buNone/>
              <a:defRPr sz="2126"/>
            </a:lvl5pPr>
            <a:lvl6pPr marL="5399989" indent="0">
              <a:buNone/>
              <a:defRPr sz="2126"/>
            </a:lvl6pPr>
            <a:lvl7pPr marL="6479987" indent="0">
              <a:buNone/>
              <a:defRPr sz="2126"/>
            </a:lvl7pPr>
            <a:lvl8pPr marL="7559985" indent="0">
              <a:buNone/>
              <a:defRPr sz="2126"/>
            </a:lvl8pPr>
            <a:lvl9pPr marL="8639983" indent="0">
              <a:buNone/>
              <a:defRPr sz="212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00388" y="9244579"/>
            <a:ext cx="6047867" cy="2631153"/>
          </a:xfrm>
        </p:spPr>
        <p:txBody>
          <a:bodyPr anchor="b">
            <a:noAutofit/>
          </a:bodyPr>
          <a:lstStyle>
            <a:lvl1pPr marL="0" indent="0">
              <a:buNone/>
              <a:defRPr sz="5669" b="0">
                <a:solidFill>
                  <a:schemeClr val="tx1"/>
                </a:solidFill>
              </a:defRPr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96949" y="12195741"/>
            <a:ext cx="6047867" cy="14108647"/>
          </a:xfrm>
        </p:spPr>
        <p:txBody>
          <a:bodyPr anchor="t">
            <a:normAutofit/>
          </a:bodyPr>
          <a:lstStyle>
            <a:lvl1pPr marL="0" indent="0">
              <a:buNone/>
              <a:defRPr sz="3307"/>
            </a:lvl1pPr>
            <a:lvl2pPr marL="1079998" indent="0">
              <a:buNone/>
              <a:defRPr sz="2835"/>
            </a:lvl2pPr>
            <a:lvl3pPr marL="2159996" indent="0">
              <a:buNone/>
              <a:defRPr sz="2362"/>
            </a:lvl3pPr>
            <a:lvl4pPr marL="3239994" indent="0">
              <a:buNone/>
              <a:defRPr sz="2126"/>
            </a:lvl4pPr>
            <a:lvl5pPr marL="4319991" indent="0">
              <a:buNone/>
              <a:defRPr sz="2126"/>
            </a:lvl5pPr>
            <a:lvl6pPr marL="5399989" indent="0">
              <a:buNone/>
              <a:defRPr sz="2126"/>
            </a:lvl6pPr>
            <a:lvl7pPr marL="6479987" indent="0">
              <a:buNone/>
              <a:defRPr sz="2126"/>
            </a:lvl7pPr>
            <a:lvl8pPr marL="7559985" indent="0">
              <a:buNone/>
              <a:defRPr sz="2126"/>
            </a:lvl8pPr>
            <a:lvl9pPr marL="8639983" indent="0">
              <a:buNone/>
              <a:defRPr sz="212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147687" y="9209022"/>
            <a:ext cx="6047867" cy="2631153"/>
          </a:xfrm>
        </p:spPr>
        <p:txBody>
          <a:bodyPr anchor="b">
            <a:noAutofit/>
          </a:bodyPr>
          <a:lstStyle>
            <a:lvl1pPr marL="0" indent="0">
              <a:buNone/>
              <a:defRPr sz="5669" b="0">
                <a:solidFill>
                  <a:schemeClr val="tx1"/>
                </a:solidFill>
              </a:defRPr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4147689" y="12197826"/>
            <a:ext cx="6047867" cy="14106577"/>
          </a:xfrm>
        </p:spPr>
        <p:txBody>
          <a:bodyPr anchor="t">
            <a:normAutofit/>
          </a:bodyPr>
          <a:lstStyle>
            <a:lvl1pPr marL="0" indent="0">
              <a:buNone/>
              <a:defRPr sz="3307"/>
            </a:lvl1pPr>
            <a:lvl2pPr marL="1079998" indent="0">
              <a:buNone/>
              <a:defRPr sz="2835"/>
            </a:lvl2pPr>
            <a:lvl3pPr marL="2159996" indent="0">
              <a:buNone/>
              <a:defRPr sz="2362"/>
            </a:lvl3pPr>
            <a:lvl4pPr marL="3239994" indent="0">
              <a:buNone/>
              <a:defRPr sz="2126"/>
            </a:lvl4pPr>
            <a:lvl5pPr marL="4319991" indent="0">
              <a:buNone/>
              <a:defRPr sz="2126"/>
            </a:lvl5pPr>
            <a:lvl6pPr marL="5399989" indent="0">
              <a:buNone/>
              <a:defRPr sz="2126"/>
            </a:lvl6pPr>
            <a:lvl7pPr marL="6479987" indent="0">
              <a:buNone/>
              <a:defRPr sz="2126"/>
            </a:lvl7pPr>
            <a:lvl8pPr marL="7559985" indent="0">
              <a:buNone/>
              <a:defRPr sz="2126"/>
            </a:lvl8pPr>
            <a:lvl9pPr marL="8639983" indent="0">
              <a:buNone/>
              <a:defRPr sz="212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9CF-C18F-4F06-9420-7F788B1A830D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0875-F96B-43D5-ADE6-C3FF92535F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701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29892" y="3200047"/>
            <a:ext cx="15075221" cy="544008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403969" y="17274126"/>
            <a:ext cx="6047867" cy="2867297"/>
          </a:xfrm>
        </p:spPr>
        <p:txBody>
          <a:bodyPr anchor="b">
            <a:noAutofit/>
          </a:bodyPr>
          <a:lstStyle>
            <a:lvl1pPr marL="0" indent="0">
              <a:buNone/>
              <a:defRPr sz="5669" b="0">
                <a:solidFill>
                  <a:schemeClr val="tx1"/>
                </a:solidFill>
              </a:defRPr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403969" y="9792145"/>
            <a:ext cx="6047867" cy="63299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780"/>
            </a:lvl1pPr>
            <a:lvl2pPr marL="1079998" indent="0">
              <a:buNone/>
              <a:defRPr sz="3780"/>
            </a:lvl2pPr>
            <a:lvl3pPr marL="2159996" indent="0">
              <a:buNone/>
              <a:defRPr sz="3780"/>
            </a:lvl3pPr>
            <a:lvl4pPr marL="3239994" indent="0">
              <a:buNone/>
              <a:defRPr sz="3780"/>
            </a:lvl4pPr>
            <a:lvl5pPr marL="4319991" indent="0">
              <a:buNone/>
              <a:defRPr sz="3780"/>
            </a:lvl5pPr>
            <a:lvl6pPr marL="5399989" indent="0">
              <a:buNone/>
              <a:defRPr sz="3780"/>
            </a:lvl6pPr>
            <a:lvl7pPr marL="6479987" indent="0">
              <a:buNone/>
              <a:defRPr sz="3780"/>
            </a:lvl7pPr>
            <a:lvl8pPr marL="7559985" indent="0">
              <a:buNone/>
              <a:defRPr sz="3780"/>
            </a:lvl8pPr>
            <a:lvl9pPr marL="8639983" indent="0">
              <a:buNone/>
              <a:defRPr sz="378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403969" y="20141414"/>
            <a:ext cx="6047867" cy="6162976"/>
          </a:xfrm>
        </p:spPr>
        <p:txBody>
          <a:bodyPr anchor="t">
            <a:normAutofit/>
          </a:bodyPr>
          <a:lstStyle>
            <a:lvl1pPr marL="0" indent="0">
              <a:buNone/>
              <a:defRPr sz="3307"/>
            </a:lvl1pPr>
            <a:lvl2pPr marL="1079998" indent="0">
              <a:buNone/>
              <a:defRPr sz="2835"/>
            </a:lvl2pPr>
            <a:lvl3pPr marL="2159996" indent="0">
              <a:buNone/>
              <a:defRPr sz="2362"/>
            </a:lvl3pPr>
            <a:lvl4pPr marL="3239994" indent="0">
              <a:buNone/>
              <a:defRPr sz="2126"/>
            </a:lvl4pPr>
            <a:lvl5pPr marL="4319991" indent="0">
              <a:buNone/>
              <a:defRPr sz="2126"/>
            </a:lvl5pPr>
            <a:lvl6pPr marL="5399989" indent="0">
              <a:buNone/>
              <a:defRPr sz="2126"/>
            </a:lvl6pPr>
            <a:lvl7pPr marL="6479987" indent="0">
              <a:buNone/>
              <a:defRPr sz="2126"/>
            </a:lvl7pPr>
            <a:lvl8pPr marL="7559985" indent="0">
              <a:buNone/>
              <a:defRPr sz="2126"/>
            </a:lvl8pPr>
            <a:lvl9pPr marL="8639983" indent="0">
              <a:buNone/>
              <a:defRPr sz="212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75907" y="17274126"/>
            <a:ext cx="6047867" cy="2867297"/>
          </a:xfrm>
        </p:spPr>
        <p:txBody>
          <a:bodyPr anchor="b">
            <a:noAutofit/>
          </a:bodyPr>
          <a:lstStyle>
            <a:lvl1pPr marL="0" indent="0">
              <a:buNone/>
              <a:defRPr sz="5669" b="0">
                <a:solidFill>
                  <a:schemeClr val="tx1"/>
                </a:solidFill>
              </a:defRPr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7775905" y="9792145"/>
            <a:ext cx="6047867" cy="6340721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780"/>
            </a:lvl1pPr>
            <a:lvl2pPr marL="1079998" indent="0">
              <a:buNone/>
              <a:defRPr sz="3780"/>
            </a:lvl2pPr>
            <a:lvl3pPr marL="2159996" indent="0">
              <a:buNone/>
              <a:defRPr sz="3780"/>
            </a:lvl3pPr>
            <a:lvl4pPr marL="3239994" indent="0">
              <a:buNone/>
              <a:defRPr sz="3780"/>
            </a:lvl4pPr>
            <a:lvl5pPr marL="4319991" indent="0">
              <a:buNone/>
              <a:defRPr sz="3780"/>
            </a:lvl5pPr>
            <a:lvl6pPr marL="5399989" indent="0">
              <a:buNone/>
              <a:defRPr sz="3780"/>
            </a:lvl6pPr>
            <a:lvl7pPr marL="6479987" indent="0">
              <a:buNone/>
              <a:defRPr sz="3780"/>
            </a:lvl7pPr>
            <a:lvl8pPr marL="7559985" indent="0">
              <a:buNone/>
              <a:defRPr sz="3780"/>
            </a:lvl8pPr>
            <a:lvl9pPr marL="8639983" indent="0">
              <a:buNone/>
              <a:defRPr sz="378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7773509" y="20141410"/>
            <a:ext cx="6047867" cy="6162976"/>
          </a:xfrm>
        </p:spPr>
        <p:txBody>
          <a:bodyPr anchor="t">
            <a:normAutofit/>
          </a:bodyPr>
          <a:lstStyle>
            <a:lvl1pPr marL="0" indent="0">
              <a:buNone/>
              <a:defRPr sz="3307"/>
            </a:lvl1pPr>
            <a:lvl2pPr marL="1079998" indent="0">
              <a:buNone/>
              <a:defRPr sz="2835"/>
            </a:lvl2pPr>
            <a:lvl3pPr marL="2159996" indent="0">
              <a:buNone/>
              <a:defRPr sz="2362"/>
            </a:lvl3pPr>
            <a:lvl4pPr marL="3239994" indent="0">
              <a:buNone/>
              <a:defRPr sz="2126"/>
            </a:lvl4pPr>
            <a:lvl5pPr marL="4319991" indent="0">
              <a:buNone/>
              <a:defRPr sz="2126"/>
            </a:lvl5pPr>
            <a:lvl6pPr marL="5399989" indent="0">
              <a:buNone/>
              <a:defRPr sz="2126"/>
            </a:lvl6pPr>
            <a:lvl7pPr marL="6479987" indent="0">
              <a:buNone/>
              <a:defRPr sz="2126"/>
            </a:lvl7pPr>
            <a:lvl8pPr marL="7559985" indent="0">
              <a:buNone/>
              <a:defRPr sz="2126"/>
            </a:lvl8pPr>
            <a:lvl9pPr marL="8639983" indent="0">
              <a:buNone/>
              <a:defRPr sz="212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157244" y="17274126"/>
            <a:ext cx="6047867" cy="2867297"/>
          </a:xfrm>
        </p:spPr>
        <p:txBody>
          <a:bodyPr anchor="b">
            <a:noAutofit/>
          </a:bodyPr>
          <a:lstStyle>
            <a:lvl1pPr marL="0" indent="0">
              <a:buNone/>
              <a:defRPr sz="5669" b="0">
                <a:solidFill>
                  <a:schemeClr val="tx1"/>
                </a:solidFill>
              </a:defRPr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4157241" y="9792151"/>
            <a:ext cx="6047867" cy="6336761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780"/>
            </a:lvl1pPr>
            <a:lvl2pPr marL="1079998" indent="0">
              <a:buNone/>
              <a:defRPr sz="3780"/>
            </a:lvl2pPr>
            <a:lvl3pPr marL="2159996" indent="0">
              <a:buNone/>
              <a:defRPr sz="3780"/>
            </a:lvl3pPr>
            <a:lvl4pPr marL="3239994" indent="0">
              <a:buNone/>
              <a:defRPr sz="3780"/>
            </a:lvl4pPr>
            <a:lvl5pPr marL="4319991" indent="0">
              <a:buNone/>
              <a:defRPr sz="3780"/>
            </a:lvl5pPr>
            <a:lvl6pPr marL="5399989" indent="0">
              <a:buNone/>
              <a:defRPr sz="3780"/>
            </a:lvl6pPr>
            <a:lvl7pPr marL="6479987" indent="0">
              <a:buNone/>
              <a:defRPr sz="3780"/>
            </a:lvl7pPr>
            <a:lvl8pPr marL="7559985" indent="0">
              <a:buNone/>
              <a:defRPr sz="3780"/>
            </a:lvl8pPr>
            <a:lvl9pPr marL="8639983" indent="0">
              <a:buNone/>
              <a:defRPr sz="378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4157024" y="20141402"/>
            <a:ext cx="6047867" cy="6162976"/>
          </a:xfrm>
        </p:spPr>
        <p:txBody>
          <a:bodyPr anchor="t">
            <a:normAutofit/>
          </a:bodyPr>
          <a:lstStyle>
            <a:lvl1pPr marL="0" indent="0">
              <a:buNone/>
              <a:defRPr sz="3307"/>
            </a:lvl1pPr>
            <a:lvl2pPr marL="1079998" indent="0">
              <a:buNone/>
              <a:defRPr sz="2835"/>
            </a:lvl2pPr>
            <a:lvl3pPr marL="2159996" indent="0">
              <a:buNone/>
              <a:defRPr sz="2362"/>
            </a:lvl3pPr>
            <a:lvl4pPr marL="3239994" indent="0">
              <a:buNone/>
              <a:defRPr sz="2126"/>
            </a:lvl4pPr>
            <a:lvl5pPr marL="4319991" indent="0">
              <a:buNone/>
              <a:defRPr sz="2126"/>
            </a:lvl5pPr>
            <a:lvl6pPr marL="5399989" indent="0">
              <a:buNone/>
              <a:defRPr sz="2126"/>
            </a:lvl6pPr>
            <a:lvl7pPr marL="6479987" indent="0">
              <a:buNone/>
              <a:defRPr sz="2126"/>
            </a:lvl7pPr>
            <a:lvl8pPr marL="7559985" indent="0">
              <a:buNone/>
              <a:defRPr sz="2126"/>
            </a:lvl8pPr>
            <a:lvl9pPr marL="8639983" indent="0">
              <a:buNone/>
              <a:defRPr sz="212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9CF-C18F-4F06-9420-7F788B1A830D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0875-F96B-43D5-ADE6-C3FF92535F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61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969" y="9216136"/>
            <a:ext cx="18791587" cy="1708825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9CF-C18F-4F06-9420-7F788B1A830D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0875-F96B-43D5-ADE6-C3FF92535F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09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0308"/>
            <a:ext cx="21599525" cy="782011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550636" y="3137825"/>
            <a:ext cx="3644920" cy="1784246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970" y="3133384"/>
            <a:ext cx="14829678" cy="178469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38709" y="1600030"/>
            <a:ext cx="5156887" cy="1533356"/>
          </a:xfrm>
        </p:spPr>
        <p:txBody>
          <a:bodyPr/>
          <a:lstStyle>
            <a:lvl1pPr algn="r">
              <a:defRPr/>
            </a:lvl1pPr>
          </a:lstStyle>
          <a:p>
            <a:fld id="{3DD669CF-C18F-4F06-9420-7F788B1A830D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969" y="1600030"/>
            <a:ext cx="11410747" cy="1533356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619589" y="1600030"/>
            <a:ext cx="1575967" cy="1533356"/>
          </a:xfrm>
        </p:spPr>
        <p:txBody>
          <a:bodyPr/>
          <a:lstStyle/>
          <a:p>
            <a:fld id="{AFEF0875-F96B-43D5-ADE6-C3FF92535F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93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9CF-C18F-4F06-9420-7F788B1A830D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0875-F96B-43D5-ADE6-C3FF92535F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3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0308"/>
            <a:ext cx="21599525" cy="7820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969" y="3164496"/>
            <a:ext cx="18791587" cy="11766830"/>
          </a:xfrm>
        </p:spPr>
        <p:txBody>
          <a:bodyPr anchor="b">
            <a:normAutofit/>
          </a:bodyPr>
          <a:lstStyle>
            <a:lvl1pPr algn="r">
              <a:defRPr sz="944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970" y="15293563"/>
            <a:ext cx="18791589" cy="5686736"/>
          </a:xfrm>
        </p:spPr>
        <p:txBody>
          <a:bodyPr>
            <a:normAutofit/>
          </a:bodyPr>
          <a:lstStyle>
            <a:lvl1pPr marL="0" indent="0" algn="r">
              <a:buNone/>
              <a:defRPr sz="5197">
                <a:solidFill>
                  <a:schemeClr val="tx1">
                    <a:tint val="75000"/>
                  </a:schemeClr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38709" y="1600030"/>
            <a:ext cx="5156887" cy="1533356"/>
          </a:xfrm>
        </p:spPr>
        <p:txBody>
          <a:bodyPr/>
          <a:lstStyle>
            <a:lvl1pPr algn="r">
              <a:defRPr/>
            </a:lvl1pPr>
          </a:lstStyle>
          <a:p>
            <a:fld id="{3DD669CF-C18F-4F06-9420-7F788B1A830D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969" y="1600030"/>
            <a:ext cx="11410747" cy="1533356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619590" y="1600030"/>
            <a:ext cx="1575965" cy="1533356"/>
          </a:xfrm>
        </p:spPr>
        <p:txBody>
          <a:bodyPr/>
          <a:lstStyle/>
          <a:p>
            <a:fld id="{AFEF0875-F96B-43D5-ADE6-C3FF92535F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15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970" y="9216136"/>
            <a:ext cx="9237385" cy="170882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5347" y="9216136"/>
            <a:ext cx="9230206" cy="170882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9CF-C18F-4F06-9420-7F788B1A830D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0875-F96B-43D5-ADE6-C3FF92535F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18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887" y="3200047"/>
            <a:ext cx="15065669" cy="544008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9988" y="9170957"/>
            <a:ext cx="8701365" cy="3460049"/>
          </a:xfrm>
        </p:spPr>
        <p:txBody>
          <a:bodyPr anchor="b">
            <a:normAutofit/>
          </a:bodyPr>
          <a:lstStyle>
            <a:lvl1pPr marL="0" indent="0">
              <a:buNone/>
              <a:defRPr sz="6614" b="0">
                <a:solidFill>
                  <a:schemeClr val="tx1"/>
                </a:solidFill>
              </a:defRPr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3968" y="13155753"/>
            <a:ext cx="9237385" cy="131486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01366" y="9170957"/>
            <a:ext cx="8694189" cy="3460049"/>
          </a:xfrm>
        </p:spPr>
        <p:txBody>
          <a:bodyPr anchor="b">
            <a:normAutofit/>
          </a:bodyPr>
          <a:lstStyle>
            <a:lvl1pPr marL="0" indent="0">
              <a:buNone/>
              <a:defRPr sz="6614" b="0">
                <a:solidFill>
                  <a:schemeClr val="tx1"/>
                </a:solidFill>
              </a:defRPr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65346" y="13155753"/>
            <a:ext cx="9230209" cy="131486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9CF-C18F-4F06-9420-7F788B1A830D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0875-F96B-43D5-ADE6-C3FF92535F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1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9CF-C18F-4F06-9420-7F788B1A830D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0875-F96B-43D5-ADE6-C3FF92535F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24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9CF-C18F-4F06-9420-7F788B1A830D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0875-F96B-43D5-ADE6-C3FF92535F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50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969" y="6400095"/>
            <a:ext cx="7289840" cy="6720099"/>
          </a:xfrm>
        </p:spPr>
        <p:txBody>
          <a:bodyPr anchor="b"/>
          <a:lstStyle>
            <a:lvl1pPr algn="l">
              <a:defRPr sz="75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9798" y="3136046"/>
            <a:ext cx="11015758" cy="23168342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3969" y="13120193"/>
            <a:ext cx="7289840" cy="1318419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9CF-C18F-4F06-9420-7F788B1A830D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0875-F96B-43D5-ADE6-C3FF92535F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14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969" y="6400095"/>
            <a:ext cx="9627497" cy="6720099"/>
          </a:xfrm>
        </p:spPr>
        <p:txBody>
          <a:bodyPr anchor="b"/>
          <a:lstStyle>
            <a:lvl1pPr algn="l">
              <a:defRPr sz="75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21457" y="3154868"/>
            <a:ext cx="8679102" cy="23149520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3969" y="13120193"/>
            <a:ext cx="9627497" cy="1318419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9CF-C18F-4F06-9420-7F788B1A830D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0875-F96B-43D5-ADE6-C3FF92535F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98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99525" cy="454006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29887" y="3210013"/>
            <a:ext cx="15065669" cy="543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969" y="9216136"/>
            <a:ext cx="18791587" cy="17088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46667" y="26693734"/>
            <a:ext cx="504888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669CF-C18F-4F06-9420-7F788B1A830D}" type="datetimeFigureOut">
              <a:rPr lang="es-ES" smtClean="0"/>
              <a:t>30/03/2017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3969" y="26691613"/>
            <a:ext cx="13418705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24659" y="1600030"/>
            <a:ext cx="4670897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F0875-F96B-43D5-ADE6-C3FF92535F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2159996" rtl="0" eaLnBrk="1" latinLnBrk="0" hangingPunct="1">
        <a:lnSpc>
          <a:spcPct val="90000"/>
        </a:lnSpc>
        <a:spcBef>
          <a:spcPct val="0"/>
        </a:spcBef>
        <a:buNone/>
        <a:defRPr sz="944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5197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616" y="5522462"/>
            <a:ext cx="2809875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Resultado de imagen de escudo ies tej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9067" r="-7143" b="1"/>
          <a:stretch/>
        </p:blipFill>
        <p:spPr bwMode="auto">
          <a:xfrm>
            <a:off x="17096240" y="444006"/>
            <a:ext cx="2912745" cy="347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138" y="21900070"/>
            <a:ext cx="3559436" cy="354338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806" y="19523566"/>
            <a:ext cx="3120819" cy="475300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t="-1239" r="-1917" b="305"/>
          <a:stretch/>
        </p:blipFill>
        <p:spPr>
          <a:xfrm rot="20929494">
            <a:off x="10438022" y="17094887"/>
            <a:ext cx="4460492" cy="4507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47" y="4373899"/>
            <a:ext cx="10931057" cy="1665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6523" y="246185"/>
            <a:ext cx="21067102" cy="3872683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Chiller" panose="04020404031007020602" pitchFamily="82" charset="0"/>
              </a:rPr>
              <a:t>        </a:t>
            </a:r>
            <a:r>
              <a:rPr lang="es-ES" b="1" dirty="0" smtClean="0">
                <a:latin typeface="Chiller" panose="04020404031007020602" pitchFamily="82" charset="0"/>
              </a:rPr>
              <a:t>PLC. José Luis Tejada</a:t>
            </a:r>
            <a:r>
              <a:rPr lang="es-ES" b="1" dirty="0">
                <a:latin typeface="Chiller" panose="04020404031007020602" pitchFamily="82" charset="0"/>
              </a:rPr>
              <a:t/>
            </a:r>
            <a:br>
              <a:rPr lang="es-ES" b="1" dirty="0">
                <a:latin typeface="Chiller" panose="04020404031007020602" pitchFamily="82" charset="0"/>
              </a:rPr>
            </a:br>
            <a:r>
              <a:rPr lang="es-ES" b="1" dirty="0" smtClean="0">
                <a:latin typeface="Chiller" panose="04020404031007020602" pitchFamily="82" charset="0"/>
              </a:rPr>
              <a:t>               </a:t>
            </a:r>
            <a:r>
              <a:rPr lang="es-ES" sz="9900" b="1" dirty="0" smtClean="0">
                <a:latin typeface="Chiller" panose="04020404031007020602" pitchFamily="82" charset="0"/>
              </a:rPr>
              <a:t>Consolidación</a:t>
            </a:r>
            <a:endParaRPr lang="es-ES" sz="9900" b="1" dirty="0">
              <a:latin typeface="Chiller" panose="040204040310070206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071" y="26803877"/>
            <a:ext cx="18735406" cy="982483"/>
          </a:xfrm>
        </p:spPr>
        <p:txBody>
          <a:bodyPr>
            <a:normAutofit fontScale="25000" lnSpcReduction="20000"/>
          </a:bodyPr>
          <a:lstStyle/>
          <a:p>
            <a:r>
              <a:rPr lang="es-ES" sz="38400" b="1" dirty="0" smtClean="0">
                <a:solidFill>
                  <a:schemeClr val="accent6">
                    <a:lumMod val="50000"/>
                  </a:schemeClr>
                </a:solidFill>
                <a:latin typeface="Chiller" panose="04020404031007020602" pitchFamily="82" charset="0"/>
              </a:rPr>
              <a:t>       </a:t>
            </a:r>
            <a:r>
              <a:rPr lang="es-ES" sz="38400" b="1" dirty="0" smtClean="0">
                <a:latin typeface="Chiller" panose="04020404031007020602" pitchFamily="82" charset="0"/>
              </a:rPr>
              <a:t>Inclusión en el Proyecto de Centro </a:t>
            </a:r>
          </a:p>
          <a:p>
            <a:r>
              <a:rPr lang="es-ES" sz="8800" b="1" dirty="0" smtClean="0">
                <a:latin typeface="Chiller" panose="04020404031007020602" pitchFamily="82" charset="0"/>
              </a:rPr>
              <a:t>              </a:t>
            </a:r>
            <a:endParaRPr lang="es-ES" sz="8800" b="1" dirty="0">
              <a:latin typeface="Chiller" panose="04020404031007020602" pitchFamily="82" charset="0"/>
            </a:endParaRPr>
          </a:p>
        </p:txBody>
      </p:sp>
      <p:sp>
        <p:nvSpPr>
          <p:cNvPr id="24" name="AutoShape 2" descr="Resultado de imagen de arboles acuar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1522071" y="21036910"/>
            <a:ext cx="3116437" cy="12880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7770" b="1" dirty="0" smtClean="0">
                <a:solidFill>
                  <a:schemeClr val="accent1">
                    <a:lumMod val="75000"/>
                  </a:schemeClr>
                </a:solidFill>
                <a:latin typeface="Chiller" panose="04020404031007020602" pitchFamily="82" charset="0"/>
              </a:rPr>
              <a:t> Lectura</a:t>
            </a:r>
            <a:endParaRPr lang="es-ES" sz="7770" b="1" dirty="0">
              <a:solidFill>
                <a:schemeClr val="accent1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25" name="AutoShape 4" descr="Resultado de imagen de arboles acuare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45" y="20790185"/>
            <a:ext cx="3887312" cy="438170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088" y="21487202"/>
            <a:ext cx="3962400" cy="263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211" y="18157137"/>
            <a:ext cx="2389129" cy="3950739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4949080" y="24438973"/>
            <a:ext cx="3597043" cy="96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hiller" panose="04020404031007020602" pitchFamily="82" charset="0"/>
              </a:rPr>
              <a:t>Lectura reglada</a:t>
            </a:r>
            <a:endParaRPr lang="es-ES" b="1" dirty="0">
              <a:solidFill>
                <a:srgbClr val="C00000"/>
              </a:solidFill>
              <a:latin typeface="Chiller" panose="04020404031007020602" pitchFamily="82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 rot="19766100">
            <a:off x="8339271" y="23998304"/>
            <a:ext cx="4949079" cy="96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hiller" panose="04020404031007020602" pitchFamily="82" charset="0"/>
              </a:rPr>
              <a:t>Itinerarios Lectores</a:t>
            </a:r>
            <a:endParaRPr lang="es-ES" b="1" dirty="0">
              <a:solidFill>
                <a:srgbClr val="C00000"/>
              </a:solidFill>
              <a:latin typeface="Chiller" panose="04020404031007020602" pitchFamily="82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 rot="20245103">
            <a:off x="7823708" y="17002514"/>
            <a:ext cx="4867576" cy="96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hiller" panose="04020404031007020602" pitchFamily="82" charset="0"/>
              </a:rPr>
              <a:t>Velocidad lectora</a:t>
            </a:r>
            <a:endParaRPr lang="es-ES" b="1" dirty="0">
              <a:solidFill>
                <a:srgbClr val="C00000"/>
              </a:solidFill>
              <a:latin typeface="Chiller" panose="04020404031007020602" pitchFamily="82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0907302" y="11053010"/>
            <a:ext cx="7350370" cy="12880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7770" b="1" dirty="0" smtClean="0">
                <a:solidFill>
                  <a:schemeClr val="accent1">
                    <a:lumMod val="75000"/>
                  </a:schemeClr>
                </a:solidFill>
                <a:latin typeface="Chiller" panose="04020404031007020602" pitchFamily="82" charset="0"/>
              </a:rPr>
              <a:t>Expresión oral y escrita</a:t>
            </a:r>
            <a:endParaRPr lang="es-ES" sz="7770" b="1" dirty="0">
              <a:solidFill>
                <a:schemeClr val="accent1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16148392" y="16691420"/>
            <a:ext cx="4726820" cy="96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hiller" panose="04020404031007020602" pitchFamily="82" charset="0"/>
              </a:rPr>
              <a:t>Creatividad Literaria</a:t>
            </a:r>
            <a:endParaRPr lang="es-ES" b="1" dirty="0">
              <a:solidFill>
                <a:srgbClr val="C00000"/>
              </a:solidFill>
              <a:latin typeface="Chiller" panose="04020404031007020602" pitchFamily="82" charset="0"/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140" y="4277760"/>
            <a:ext cx="312420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687" y="12429884"/>
            <a:ext cx="5747116" cy="3232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" name="CuadroTexto 45"/>
          <p:cNvSpPr txBox="1"/>
          <p:nvPr/>
        </p:nvSpPr>
        <p:spPr>
          <a:xfrm>
            <a:off x="9457534" y="4544326"/>
            <a:ext cx="4024801" cy="12880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7770" b="1" dirty="0" smtClean="0">
                <a:solidFill>
                  <a:schemeClr val="accent1">
                    <a:lumMod val="75000"/>
                  </a:schemeClr>
                </a:solidFill>
                <a:latin typeface="Chiller" panose="04020404031007020602" pitchFamily="82" charset="0"/>
              </a:rPr>
              <a:t>Plurilingüismo</a:t>
            </a:r>
            <a:endParaRPr lang="es-ES" sz="7770" b="1" dirty="0">
              <a:solidFill>
                <a:schemeClr val="accent1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942" y="12433744"/>
            <a:ext cx="5775993" cy="38827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CuadroTexto 49"/>
          <p:cNvSpPr txBox="1"/>
          <p:nvPr/>
        </p:nvSpPr>
        <p:spPr>
          <a:xfrm>
            <a:off x="6576646" y="14250751"/>
            <a:ext cx="4237164" cy="12880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7770" b="1" dirty="0" smtClean="0">
                <a:solidFill>
                  <a:schemeClr val="accent1">
                    <a:lumMod val="75000"/>
                  </a:schemeClr>
                </a:solidFill>
                <a:latin typeface="Chiller" panose="04020404031007020602" pitchFamily="82" charset="0"/>
              </a:rPr>
              <a:t>  BECREA</a:t>
            </a:r>
            <a:endParaRPr lang="es-ES" sz="7770" b="1" dirty="0">
              <a:solidFill>
                <a:schemeClr val="accent1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as de bord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152</TotalTime>
  <Words>31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Chiller</vt:lpstr>
      <vt:lpstr>Estela de condensación</vt:lpstr>
      <vt:lpstr>        PLC. José Luis Tejada                Consolidación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PLC. José Luis Tejada Consolidación</dc:title>
  <dc:creator>usuario</dc:creator>
  <cp:lastModifiedBy>usuario</cp:lastModifiedBy>
  <cp:revision>15</cp:revision>
  <dcterms:created xsi:type="dcterms:W3CDTF">2017-03-25T20:43:23Z</dcterms:created>
  <dcterms:modified xsi:type="dcterms:W3CDTF">2017-03-30T16:44:04Z</dcterms:modified>
</cp:coreProperties>
</file>