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014B-C676-4261-81AC-0A4CBB244916}" type="datetimeFigureOut">
              <a:rPr lang="es-ES" smtClean="0"/>
              <a:pPr/>
              <a:t>04/10/2016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146F8-8071-4492-9067-6BF849FA68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014B-C676-4261-81AC-0A4CBB244916}" type="datetimeFigureOut">
              <a:rPr lang="es-ES" smtClean="0"/>
              <a:pPr/>
              <a:t>04/10/2016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146F8-8071-4492-9067-6BF849FA68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014B-C676-4261-81AC-0A4CBB244916}" type="datetimeFigureOut">
              <a:rPr lang="es-ES" smtClean="0"/>
              <a:pPr/>
              <a:t>04/10/2016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146F8-8071-4492-9067-6BF849FA68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014B-C676-4261-81AC-0A4CBB244916}" type="datetimeFigureOut">
              <a:rPr lang="es-ES" smtClean="0"/>
              <a:pPr/>
              <a:t>04/10/2016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146F8-8071-4492-9067-6BF849FA68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014B-C676-4261-81AC-0A4CBB244916}" type="datetimeFigureOut">
              <a:rPr lang="es-ES" smtClean="0"/>
              <a:pPr/>
              <a:t>04/10/2016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146F8-8071-4492-9067-6BF849FA68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014B-C676-4261-81AC-0A4CBB244916}" type="datetimeFigureOut">
              <a:rPr lang="es-ES" smtClean="0"/>
              <a:pPr/>
              <a:t>04/10/2016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146F8-8071-4492-9067-6BF849FA68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014B-C676-4261-81AC-0A4CBB244916}" type="datetimeFigureOut">
              <a:rPr lang="es-ES" smtClean="0"/>
              <a:pPr/>
              <a:t>04/10/2016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146F8-8071-4492-9067-6BF849FA68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014B-C676-4261-81AC-0A4CBB244916}" type="datetimeFigureOut">
              <a:rPr lang="es-ES" smtClean="0"/>
              <a:pPr/>
              <a:t>04/10/2016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146F8-8071-4492-9067-6BF849FA68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014B-C676-4261-81AC-0A4CBB244916}" type="datetimeFigureOut">
              <a:rPr lang="es-ES" smtClean="0"/>
              <a:pPr/>
              <a:t>04/10/2016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146F8-8071-4492-9067-6BF849FA68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014B-C676-4261-81AC-0A4CBB244916}" type="datetimeFigureOut">
              <a:rPr lang="es-ES" smtClean="0"/>
              <a:pPr/>
              <a:t>04/10/2016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146F8-8071-4492-9067-6BF849FA68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014B-C676-4261-81AC-0A4CBB244916}" type="datetimeFigureOut">
              <a:rPr lang="es-ES" smtClean="0"/>
              <a:pPr/>
              <a:t>04/10/2016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146F8-8071-4492-9067-6BF849FA68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2014B-C676-4261-81AC-0A4CBB244916}" type="datetimeFigureOut">
              <a:rPr lang="es-ES" smtClean="0"/>
              <a:pPr/>
              <a:t>04/10/2016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146F8-8071-4492-9067-6BF849FA68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3672408"/>
          </a:xfrm>
        </p:spPr>
        <p:txBody>
          <a:bodyPr/>
          <a:lstStyle/>
          <a:p>
            <a:r>
              <a:rPr lang="es-ES" dirty="0" smtClean="0">
                <a:latin typeface="Cookies" pitchFamily="2" charset="0"/>
              </a:rPr>
              <a:t> </a:t>
            </a:r>
            <a:r>
              <a:rPr lang="es-ES" dirty="0" smtClean="0">
                <a:latin typeface="Cookies" pitchFamily="2" charset="0"/>
              </a:rPr>
              <a:t>CON </a:t>
            </a:r>
            <a:r>
              <a:rPr lang="es-ES" dirty="0" smtClean="0">
                <a:latin typeface="Cookies" pitchFamily="2" charset="0"/>
              </a:rPr>
              <a:t>NUESTRAS MANOS</a:t>
            </a:r>
            <a:br>
              <a:rPr lang="es-ES" dirty="0" smtClean="0">
                <a:latin typeface="Cookies" pitchFamily="2" charset="0"/>
              </a:rPr>
            </a:br>
            <a:r>
              <a:rPr lang="es-ES" dirty="0" smtClean="0">
                <a:latin typeface="Cookies" pitchFamily="2" charset="0"/>
              </a:rPr>
              <a:t>PODEMOS CONTAR HASTA 10</a:t>
            </a:r>
            <a:br>
              <a:rPr lang="es-ES" dirty="0" smtClean="0">
                <a:latin typeface="Cookies" pitchFamily="2" charset="0"/>
              </a:rPr>
            </a:br>
            <a:r>
              <a:rPr lang="es-ES" dirty="0" smtClean="0">
                <a:latin typeface="Cookies" pitchFamily="2" charset="0"/>
              </a:rPr>
              <a:t/>
            </a:r>
            <a:br>
              <a:rPr lang="es-ES" dirty="0" smtClean="0">
                <a:latin typeface="Cookies" pitchFamily="2" charset="0"/>
              </a:rPr>
            </a:br>
            <a:r>
              <a:rPr lang="es-ES" dirty="0" smtClean="0">
                <a:latin typeface="Cookies" pitchFamily="2" charset="0"/>
              </a:rPr>
              <a:t/>
            </a:r>
            <a:br>
              <a:rPr lang="es-ES" dirty="0" smtClean="0">
                <a:latin typeface="Cookies" pitchFamily="2" charset="0"/>
              </a:rPr>
            </a:br>
            <a:endParaRPr lang="es-ES" dirty="0">
              <a:latin typeface="Cookies" pitchFamily="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5105400"/>
            <a:ext cx="6400800" cy="1752600"/>
          </a:xfrm>
        </p:spPr>
        <p:txBody>
          <a:bodyPr/>
          <a:lstStyle/>
          <a:p>
            <a:endParaRPr lang="es-ES" dirty="0" smtClean="0"/>
          </a:p>
          <a:p>
            <a:r>
              <a:rPr lang="es-ES" b="1" dirty="0" smtClean="0">
                <a:solidFill>
                  <a:srgbClr val="FF0000"/>
                </a:solidFill>
              </a:rPr>
              <a:t>CURSO 16/17</a:t>
            </a:r>
          </a:p>
          <a:p>
            <a:r>
              <a:rPr lang="es-ES" sz="2000" b="1" dirty="0" smtClean="0">
                <a:solidFill>
                  <a:srgbClr val="FF0000"/>
                </a:solidFill>
              </a:rPr>
              <a:t>LUCÍA GARCÍA MARTÍNEZ</a:t>
            </a:r>
            <a:endParaRPr lang="es-ES" sz="2000" b="1" dirty="0">
              <a:solidFill>
                <a:srgbClr val="FF0000"/>
              </a:solidFill>
            </a:endParaRPr>
          </a:p>
        </p:txBody>
      </p:sp>
      <p:pic>
        <p:nvPicPr>
          <p:cNvPr id="23556" name="Picture 4" descr="Resultado de imagen de DEDOS DE LAS MAN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88840"/>
            <a:ext cx="7013277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ortatil-1\Documents\CURSO 16-17\FOTOS 16-17\FOTOS MANOS\DSC088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067944" y="404664"/>
            <a:ext cx="1440160" cy="1584176"/>
          </a:xfrm>
        </p:spPr>
        <p:txBody>
          <a:bodyPr>
            <a:normAutofit/>
          </a:bodyPr>
          <a:lstStyle/>
          <a:p>
            <a:r>
              <a:rPr lang="es-ES" sz="9600" b="1" dirty="0">
                <a:solidFill>
                  <a:schemeClr val="tx1"/>
                </a:solidFill>
                <a:latin typeface="HelloBarndoor" pitchFamily="2" charset="0"/>
                <a:ea typeface="HelloBarndoor" pitchFamily="2" charset="0"/>
              </a:rPr>
              <a:t>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Portatil-1\Documents\CURSO 16-17\FOTOS 16-17\FOTOS MANOS\DSC088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563888" y="548680"/>
            <a:ext cx="1800200" cy="1584176"/>
          </a:xfrm>
        </p:spPr>
        <p:txBody>
          <a:bodyPr>
            <a:normAutofit/>
          </a:bodyPr>
          <a:lstStyle/>
          <a:p>
            <a:r>
              <a:rPr lang="es-ES" sz="9600" b="1" dirty="0" smtClean="0">
                <a:solidFill>
                  <a:schemeClr val="tx1"/>
                </a:solidFill>
                <a:latin typeface="HelloBarndoor" pitchFamily="2" charset="0"/>
                <a:ea typeface="HelloBarndoor" pitchFamily="2" charset="0"/>
              </a:rPr>
              <a:t>10</a:t>
            </a:r>
            <a:endParaRPr lang="es-ES" sz="9600" b="1" dirty="0">
              <a:solidFill>
                <a:schemeClr val="tx1"/>
              </a:solidFill>
              <a:latin typeface="HelloBarndoor" pitchFamily="2" charset="0"/>
              <a:ea typeface="HelloBarndoor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560" y="0"/>
            <a:ext cx="7848872" cy="5328592"/>
          </a:xfrm>
        </p:spPr>
        <p:txBody>
          <a:bodyPr>
            <a:normAutofit/>
          </a:bodyPr>
          <a:lstStyle/>
          <a:p>
            <a:r>
              <a:rPr lang="es-ES" sz="9600" b="1" dirty="0" smtClean="0">
                <a:solidFill>
                  <a:srgbClr val="FF0000"/>
                </a:solidFill>
                <a:latin typeface="HelloBarndoor" pitchFamily="2" charset="0"/>
                <a:ea typeface="HelloBarndoor" pitchFamily="2" charset="0"/>
              </a:rPr>
              <a:t>Y…</a:t>
            </a:r>
          </a:p>
          <a:p>
            <a:r>
              <a:rPr lang="es-ES" sz="9600" b="1" dirty="0" smtClean="0">
                <a:solidFill>
                  <a:srgbClr val="FF0000"/>
                </a:solidFill>
                <a:latin typeface="HelloBarndoor" pitchFamily="2" charset="0"/>
                <a:ea typeface="HelloBarndoor" pitchFamily="2" charset="0"/>
              </a:rPr>
              <a:t>HACIA ATRAS</a:t>
            </a:r>
          </a:p>
          <a:p>
            <a:endParaRPr lang="es-ES" sz="9600" b="1" dirty="0">
              <a:solidFill>
                <a:srgbClr val="FF0000"/>
              </a:solidFill>
              <a:latin typeface="HelloBarndoor" pitchFamily="2" charset="0"/>
              <a:ea typeface="HelloBarndoor" pitchFamily="2" charset="0"/>
            </a:endParaRPr>
          </a:p>
        </p:txBody>
      </p:sp>
      <p:pic>
        <p:nvPicPr>
          <p:cNvPr id="12290" name="Picture 2" descr="Resultado de imagen de COHE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114675"/>
            <a:ext cx="2143125" cy="374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Portatil-1\Documents\CURSO 16-17\FOTOS 16-17\FOTOS MANOS\DSC088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563888" y="548680"/>
            <a:ext cx="1800200" cy="1584176"/>
          </a:xfrm>
        </p:spPr>
        <p:txBody>
          <a:bodyPr>
            <a:normAutofit/>
          </a:bodyPr>
          <a:lstStyle/>
          <a:p>
            <a:r>
              <a:rPr lang="es-ES" sz="9600" b="1" dirty="0" smtClean="0">
                <a:solidFill>
                  <a:schemeClr val="tx1"/>
                </a:solidFill>
                <a:latin typeface="HelloBarndoor" pitchFamily="2" charset="0"/>
                <a:ea typeface="HelloBarndoor" pitchFamily="2" charset="0"/>
              </a:rPr>
              <a:t>10</a:t>
            </a:r>
            <a:endParaRPr lang="es-ES" sz="9600" b="1" dirty="0">
              <a:solidFill>
                <a:schemeClr val="tx1"/>
              </a:solidFill>
              <a:latin typeface="HelloBarndoor" pitchFamily="2" charset="0"/>
              <a:ea typeface="HelloBarndoor" pitchFamily="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ortatil-1\Documents\CURSO 16-17\FOTOS 16-17\FOTOS MANOS\DSC088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067944" y="404664"/>
            <a:ext cx="1440160" cy="1584176"/>
          </a:xfrm>
        </p:spPr>
        <p:txBody>
          <a:bodyPr>
            <a:normAutofit/>
          </a:bodyPr>
          <a:lstStyle/>
          <a:p>
            <a:r>
              <a:rPr lang="es-ES" sz="9600" b="1" dirty="0">
                <a:solidFill>
                  <a:schemeClr val="tx1"/>
                </a:solidFill>
                <a:latin typeface="HelloBarndoor" pitchFamily="2" charset="0"/>
                <a:ea typeface="HelloBarndoor" pitchFamily="2" charset="0"/>
              </a:rPr>
              <a:t>9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ortatil-1\Documents\CURSO 16-17\FOTOS 16-17\FOTOS MANOS\DSC088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563888" y="548680"/>
            <a:ext cx="1440160" cy="1584176"/>
          </a:xfrm>
        </p:spPr>
        <p:txBody>
          <a:bodyPr>
            <a:normAutofit/>
          </a:bodyPr>
          <a:lstStyle/>
          <a:p>
            <a:r>
              <a:rPr lang="es-ES" sz="9600" b="1" dirty="0">
                <a:solidFill>
                  <a:schemeClr val="tx1"/>
                </a:solidFill>
                <a:latin typeface="HelloBarndoor" pitchFamily="2" charset="0"/>
                <a:ea typeface="HelloBarndoor" pitchFamily="2" charset="0"/>
              </a:rPr>
              <a:t>8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ortatil-1\Documents\CURSO 16-17\FOTOS 16-17\FOTOS MANOS\DSC088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563888" y="548680"/>
            <a:ext cx="1440160" cy="1584176"/>
          </a:xfrm>
        </p:spPr>
        <p:txBody>
          <a:bodyPr>
            <a:normAutofit/>
          </a:bodyPr>
          <a:lstStyle/>
          <a:p>
            <a:r>
              <a:rPr lang="es-ES" sz="9600" b="1" dirty="0" smtClean="0">
                <a:solidFill>
                  <a:schemeClr val="tx1"/>
                </a:solidFill>
                <a:latin typeface="HelloBarndoor" pitchFamily="2" charset="0"/>
                <a:ea typeface="HelloBarndoor" pitchFamily="2" charset="0"/>
              </a:rPr>
              <a:t>7</a:t>
            </a:r>
            <a:endParaRPr lang="es-ES" sz="9600" b="1" dirty="0">
              <a:solidFill>
                <a:schemeClr val="tx1"/>
              </a:solidFill>
              <a:latin typeface="HelloBarndoor" pitchFamily="2" charset="0"/>
              <a:ea typeface="HelloBarndoor" pitchFamily="2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ortatil-1\Documents\CURSO 16-17\FOTOS 16-17\FOTOS MANOS\DSC088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563888" y="548680"/>
            <a:ext cx="1440160" cy="1584176"/>
          </a:xfrm>
        </p:spPr>
        <p:txBody>
          <a:bodyPr>
            <a:normAutofit/>
          </a:bodyPr>
          <a:lstStyle/>
          <a:p>
            <a:r>
              <a:rPr lang="es-ES" sz="9600" b="1" dirty="0" smtClean="0">
                <a:solidFill>
                  <a:schemeClr val="tx1"/>
                </a:solidFill>
                <a:latin typeface="HelloBarndoor" pitchFamily="2" charset="0"/>
                <a:ea typeface="HelloBarndoor" pitchFamily="2" charset="0"/>
              </a:rPr>
              <a:t>6</a:t>
            </a:r>
            <a:endParaRPr lang="es-ES" sz="9600" b="1" dirty="0">
              <a:solidFill>
                <a:schemeClr val="tx1"/>
              </a:solidFill>
              <a:latin typeface="HelloBarndoor" pitchFamily="2" charset="0"/>
              <a:ea typeface="HelloBarndoor" pitchFamily="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536" y="2132856"/>
            <a:ext cx="1440160" cy="1584176"/>
          </a:xfrm>
        </p:spPr>
        <p:txBody>
          <a:bodyPr>
            <a:normAutofit/>
          </a:bodyPr>
          <a:lstStyle/>
          <a:p>
            <a:r>
              <a:rPr lang="es-ES" sz="9600" b="1" dirty="0" smtClean="0">
                <a:solidFill>
                  <a:schemeClr val="tx1"/>
                </a:solidFill>
                <a:latin typeface="HelloBarndoor" pitchFamily="2" charset="0"/>
                <a:ea typeface="HelloBarndoor" pitchFamily="2" charset="0"/>
              </a:rPr>
              <a:t>5</a:t>
            </a:r>
            <a:endParaRPr lang="es-ES" sz="9600" b="1" dirty="0">
              <a:solidFill>
                <a:schemeClr val="tx1"/>
              </a:solidFill>
              <a:latin typeface="HelloBarndoor" pitchFamily="2" charset="0"/>
              <a:ea typeface="HelloBarndoor" pitchFamily="2" charset="0"/>
            </a:endParaRPr>
          </a:p>
        </p:txBody>
      </p:sp>
      <p:pic>
        <p:nvPicPr>
          <p:cNvPr id="5122" name="Picture 2" descr="C:\Users\Portatil-1\Documents\CURSO 16-17\FOTOS 16-17\FOTOS MANOS\DSC088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043608" y="864096"/>
            <a:ext cx="6912768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536" y="2132856"/>
            <a:ext cx="1440160" cy="1584176"/>
          </a:xfrm>
        </p:spPr>
        <p:txBody>
          <a:bodyPr>
            <a:normAutofit/>
          </a:bodyPr>
          <a:lstStyle/>
          <a:p>
            <a:r>
              <a:rPr lang="es-ES" sz="9600" b="1" dirty="0" smtClean="0">
                <a:solidFill>
                  <a:schemeClr val="tx1"/>
                </a:solidFill>
                <a:latin typeface="HelloBarndoor" pitchFamily="2" charset="0"/>
                <a:ea typeface="HelloBarndoor" pitchFamily="2" charset="0"/>
              </a:rPr>
              <a:t>4</a:t>
            </a:r>
            <a:endParaRPr lang="es-ES" sz="9600" b="1" dirty="0">
              <a:solidFill>
                <a:schemeClr val="tx1"/>
              </a:solidFill>
              <a:latin typeface="HelloBarndoor" pitchFamily="2" charset="0"/>
              <a:ea typeface="HelloBarndoor" pitchFamily="2" charset="0"/>
            </a:endParaRPr>
          </a:p>
        </p:txBody>
      </p:sp>
      <p:pic>
        <p:nvPicPr>
          <p:cNvPr id="4098" name="Picture 2" descr="C:\Users\Portatil-1\Documents\CURSO 16-17\FOTOS 16-17\FOTOS MANOS\DSC088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266478" y="85725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536" y="2132856"/>
            <a:ext cx="1872208" cy="2088232"/>
          </a:xfrm>
        </p:spPr>
        <p:txBody>
          <a:bodyPr>
            <a:normAutofit/>
          </a:bodyPr>
          <a:lstStyle/>
          <a:p>
            <a:r>
              <a:rPr lang="es-ES" sz="9600" b="1" dirty="0" smtClean="0">
                <a:solidFill>
                  <a:schemeClr val="tx1"/>
                </a:solidFill>
                <a:latin typeface="HelloBarndoor" pitchFamily="2" charset="0"/>
                <a:ea typeface="HelloBarndoor" pitchFamily="2" charset="0"/>
              </a:rPr>
              <a:t>1</a:t>
            </a:r>
          </a:p>
          <a:p>
            <a:endParaRPr lang="es-ES" sz="9600" b="1" dirty="0">
              <a:solidFill>
                <a:schemeClr val="tx1"/>
              </a:solidFill>
              <a:latin typeface="HelloBarndoor" pitchFamily="2" charset="0"/>
              <a:ea typeface="HelloBarndoor" pitchFamily="2" charset="0"/>
            </a:endParaRPr>
          </a:p>
        </p:txBody>
      </p:sp>
      <p:pic>
        <p:nvPicPr>
          <p:cNvPr id="1026" name="Picture 2" descr="C:\Users\Portatil-1\Documents\CURSO 16-17\FOTOS 16-17\FOTOS MANOS\DSC088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626097" y="854291"/>
            <a:ext cx="6861380" cy="51460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536" y="2132856"/>
            <a:ext cx="1440160" cy="1584176"/>
          </a:xfrm>
        </p:spPr>
        <p:txBody>
          <a:bodyPr>
            <a:normAutofit/>
          </a:bodyPr>
          <a:lstStyle/>
          <a:p>
            <a:r>
              <a:rPr lang="es-ES" sz="9600" b="1" dirty="0" smtClean="0">
                <a:solidFill>
                  <a:schemeClr val="tx1"/>
                </a:solidFill>
                <a:latin typeface="HelloBarndoor" pitchFamily="2" charset="0"/>
                <a:ea typeface="HelloBarndoor" pitchFamily="2" charset="0"/>
              </a:rPr>
              <a:t>3</a:t>
            </a:r>
            <a:endParaRPr lang="es-ES" sz="9600" b="1" dirty="0">
              <a:solidFill>
                <a:schemeClr val="tx1"/>
              </a:solidFill>
              <a:latin typeface="HelloBarndoor" pitchFamily="2" charset="0"/>
              <a:ea typeface="HelloBarndoor" pitchFamily="2" charset="0"/>
            </a:endParaRPr>
          </a:p>
        </p:txBody>
      </p:sp>
      <p:pic>
        <p:nvPicPr>
          <p:cNvPr id="3074" name="Picture 2" descr="C:\Users\Portatil-1\Documents\CURSO 16-17\FOTOS 16-17\FOTOS MANOS\DSC088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338486" y="85725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536" y="2132856"/>
            <a:ext cx="1440160" cy="1584176"/>
          </a:xfrm>
        </p:spPr>
        <p:txBody>
          <a:bodyPr>
            <a:normAutofit/>
          </a:bodyPr>
          <a:lstStyle/>
          <a:p>
            <a:r>
              <a:rPr lang="es-ES" sz="9600" b="1" dirty="0" smtClean="0">
                <a:solidFill>
                  <a:schemeClr val="tx1"/>
                </a:solidFill>
                <a:latin typeface="HelloBarndoor" pitchFamily="2" charset="0"/>
                <a:ea typeface="HelloBarndoor" pitchFamily="2" charset="0"/>
              </a:rPr>
              <a:t>2</a:t>
            </a:r>
            <a:endParaRPr lang="es-ES" sz="9600" b="1" dirty="0">
              <a:solidFill>
                <a:schemeClr val="tx1"/>
              </a:solidFill>
              <a:latin typeface="HelloBarndoor" pitchFamily="2" charset="0"/>
              <a:ea typeface="HelloBarndoor" pitchFamily="2" charset="0"/>
            </a:endParaRPr>
          </a:p>
        </p:txBody>
      </p:sp>
      <p:pic>
        <p:nvPicPr>
          <p:cNvPr id="2050" name="Picture 2" descr="C:\Users\Portatil-1\Documents\CURSO 16-17\FOTOS 16-17\FOTOS MANOS\DSC088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547664" y="809328"/>
            <a:ext cx="6912768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536" y="2132856"/>
            <a:ext cx="1440160" cy="1584176"/>
          </a:xfrm>
        </p:spPr>
        <p:txBody>
          <a:bodyPr>
            <a:normAutofit/>
          </a:bodyPr>
          <a:lstStyle/>
          <a:p>
            <a:r>
              <a:rPr lang="es-ES" sz="9600" b="1" dirty="0">
                <a:solidFill>
                  <a:schemeClr val="tx1"/>
                </a:solidFill>
                <a:latin typeface="HelloBarndoor" pitchFamily="2" charset="0"/>
                <a:ea typeface="HelloBarndoor" pitchFamily="2" charset="0"/>
              </a:rPr>
              <a:t>1</a:t>
            </a:r>
          </a:p>
        </p:txBody>
      </p:sp>
      <p:pic>
        <p:nvPicPr>
          <p:cNvPr id="1026" name="Picture 2" descr="C:\Users\Portatil-1\Documents\CURSO 16-17\FOTOS 16-17\FOTOS MANOS\DSC088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626097" y="854291"/>
            <a:ext cx="6861380" cy="51460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3284984"/>
          </a:xfrm>
        </p:spPr>
        <p:txBody>
          <a:bodyPr>
            <a:normAutofit/>
          </a:bodyPr>
          <a:lstStyle/>
          <a:p>
            <a:r>
              <a:rPr lang="es-ES" sz="9600" b="1" dirty="0" smtClean="0">
                <a:solidFill>
                  <a:schemeClr val="tx1"/>
                </a:solidFill>
                <a:latin typeface="HelloBarndoor" pitchFamily="2" charset="0"/>
                <a:ea typeface="HelloBarndoor" pitchFamily="2" charset="0"/>
              </a:rPr>
              <a:t>YA ESTAMOS EN LA LUNA</a:t>
            </a:r>
            <a:endParaRPr lang="es-ES" sz="9600" b="1" dirty="0">
              <a:solidFill>
                <a:schemeClr val="tx1"/>
              </a:solidFill>
              <a:latin typeface="HelloBarndoor" pitchFamily="2" charset="0"/>
              <a:ea typeface="HelloBarndoor" pitchFamily="2" charset="0"/>
            </a:endParaRPr>
          </a:p>
        </p:txBody>
      </p:sp>
      <p:pic>
        <p:nvPicPr>
          <p:cNvPr id="27650" name="Picture 2" descr="Resultado de imagen de LUN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8747" y="2725832"/>
            <a:ext cx="5509557" cy="4132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536" y="2132856"/>
            <a:ext cx="1440160" cy="1584176"/>
          </a:xfrm>
        </p:spPr>
        <p:txBody>
          <a:bodyPr>
            <a:normAutofit/>
          </a:bodyPr>
          <a:lstStyle/>
          <a:p>
            <a:r>
              <a:rPr lang="es-ES" sz="9600" b="1" dirty="0" smtClean="0">
                <a:solidFill>
                  <a:schemeClr val="tx1"/>
                </a:solidFill>
                <a:latin typeface="HelloBarndoor" pitchFamily="2" charset="0"/>
                <a:ea typeface="HelloBarndoor" pitchFamily="2" charset="0"/>
              </a:rPr>
              <a:t>2</a:t>
            </a:r>
            <a:endParaRPr lang="es-ES" sz="9600" b="1" dirty="0">
              <a:solidFill>
                <a:schemeClr val="tx1"/>
              </a:solidFill>
              <a:latin typeface="HelloBarndoor" pitchFamily="2" charset="0"/>
              <a:ea typeface="HelloBarndoor" pitchFamily="2" charset="0"/>
            </a:endParaRPr>
          </a:p>
        </p:txBody>
      </p:sp>
      <p:pic>
        <p:nvPicPr>
          <p:cNvPr id="2050" name="Picture 2" descr="C:\Users\Portatil-1\Documents\CURSO 16-17\FOTOS 16-17\FOTOS MANOS\DSC088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547664" y="809328"/>
            <a:ext cx="6912768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536" y="2132856"/>
            <a:ext cx="1440160" cy="1584176"/>
          </a:xfrm>
        </p:spPr>
        <p:txBody>
          <a:bodyPr>
            <a:normAutofit/>
          </a:bodyPr>
          <a:lstStyle/>
          <a:p>
            <a:r>
              <a:rPr lang="es-ES" sz="9600" b="1" dirty="0" smtClean="0">
                <a:solidFill>
                  <a:schemeClr val="tx1"/>
                </a:solidFill>
                <a:latin typeface="HelloBarndoor" pitchFamily="2" charset="0"/>
                <a:ea typeface="HelloBarndoor" pitchFamily="2" charset="0"/>
              </a:rPr>
              <a:t>3</a:t>
            </a:r>
            <a:endParaRPr lang="es-ES" sz="9600" b="1" dirty="0">
              <a:solidFill>
                <a:schemeClr val="tx1"/>
              </a:solidFill>
              <a:latin typeface="HelloBarndoor" pitchFamily="2" charset="0"/>
              <a:ea typeface="HelloBarndoor" pitchFamily="2" charset="0"/>
            </a:endParaRPr>
          </a:p>
        </p:txBody>
      </p:sp>
      <p:pic>
        <p:nvPicPr>
          <p:cNvPr id="3074" name="Picture 2" descr="C:\Users\Portatil-1\Documents\CURSO 16-17\FOTOS 16-17\FOTOS MANOS\DSC088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338486" y="85725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536" y="2132856"/>
            <a:ext cx="1440160" cy="1584176"/>
          </a:xfrm>
        </p:spPr>
        <p:txBody>
          <a:bodyPr>
            <a:normAutofit/>
          </a:bodyPr>
          <a:lstStyle/>
          <a:p>
            <a:r>
              <a:rPr lang="es-ES" sz="9600" b="1" dirty="0" smtClean="0">
                <a:solidFill>
                  <a:schemeClr val="tx1"/>
                </a:solidFill>
                <a:latin typeface="HelloBarndoor" pitchFamily="2" charset="0"/>
                <a:ea typeface="HelloBarndoor" pitchFamily="2" charset="0"/>
              </a:rPr>
              <a:t>4</a:t>
            </a:r>
            <a:endParaRPr lang="es-ES" sz="9600" b="1" dirty="0">
              <a:solidFill>
                <a:schemeClr val="tx1"/>
              </a:solidFill>
              <a:latin typeface="HelloBarndoor" pitchFamily="2" charset="0"/>
              <a:ea typeface="HelloBarndoor" pitchFamily="2" charset="0"/>
            </a:endParaRPr>
          </a:p>
        </p:txBody>
      </p:sp>
      <p:pic>
        <p:nvPicPr>
          <p:cNvPr id="4098" name="Picture 2" descr="C:\Users\Portatil-1\Documents\CURSO 16-17\FOTOS 16-17\FOTOS MANOS\DSC088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266478" y="85725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536" y="2132856"/>
            <a:ext cx="1440160" cy="1584176"/>
          </a:xfrm>
        </p:spPr>
        <p:txBody>
          <a:bodyPr>
            <a:normAutofit/>
          </a:bodyPr>
          <a:lstStyle/>
          <a:p>
            <a:r>
              <a:rPr lang="es-ES" sz="9600" b="1" dirty="0" smtClean="0">
                <a:solidFill>
                  <a:schemeClr val="tx1"/>
                </a:solidFill>
                <a:latin typeface="HelloBarndoor" pitchFamily="2" charset="0"/>
                <a:ea typeface="HelloBarndoor" pitchFamily="2" charset="0"/>
              </a:rPr>
              <a:t>5</a:t>
            </a:r>
            <a:endParaRPr lang="es-ES" sz="9600" b="1" dirty="0">
              <a:solidFill>
                <a:schemeClr val="tx1"/>
              </a:solidFill>
              <a:latin typeface="HelloBarndoor" pitchFamily="2" charset="0"/>
              <a:ea typeface="HelloBarndoor" pitchFamily="2" charset="0"/>
            </a:endParaRPr>
          </a:p>
        </p:txBody>
      </p:sp>
      <p:pic>
        <p:nvPicPr>
          <p:cNvPr id="5122" name="Picture 2" descr="C:\Users\Portatil-1\Documents\CURSO 16-17\FOTOS 16-17\FOTOS MANOS\DSC088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043608" y="864096"/>
            <a:ext cx="6912768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ortatil-1\Documents\CURSO 16-17\FOTOS 16-17\FOTOS MANOS\DSC088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563888" y="548680"/>
            <a:ext cx="1440160" cy="1584176"/>
          </a:xfrm>
        </p:spPr>
        <p:txBody>
          <a:bodyPr>
            <a:normAutofit/>
          </a:bodyPr>
          <a:lstStyle/>
          <a:p>
            <a:r>
              <a:rPr lang="es-ES" sz="9600" b="1" dirty="0" smtClean="0">
                <a:solidFill>
                  <a:schemeClr val="tx1"/>
                </a:solidFill>
                <a:latin typeface="HelloBarndoor" pitchFamily="2" charset="0"/>
                <a:ea typeface="HelloBarndoor" pitchFamily="2" charset="0"/>
              </a:rPr>
              <a:t>6</a:t>
            </a:r>
            <a:endParaRPr lang="es-ES" sz="9600" b="1" dirty="0">
              <a:solidFill>
                <a:schemeClr val="tx1"/>
              </a:solidFill>
              <a:latin typeface="HelloBarndoor" pitchFamily="2" charset="0"/>
              <a:ea typeface="HelloBarndoor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ortatil-1\Documents\CURSO 16-17\FOTOS 16-17\FOTOS MANOS\DSC088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563888" y="548680"/>
            <a:ext cx="1440160" cy="1584176"/>
          </a:xfrm>
        </p:spPr>
        <p:txBody>
          <a:bodyPr>
            <a:normAutofit/>
          </a:bodyPr>
          <a:lstStyle/>
          <a:p>
            <a:r>
              <a:rPr lang="es-ES" sz="9600" b="1" dirty="0" smtClean="0">
                <a:solidFill>
                  <a:schemeClr val="tx1"/>
                </a:solidFill>
                <a:latin typeface="HelloBarndoor" pitchFamily="2" charset="0"/>
                <a:ea typeface="HelloBarndoor" pitchFamily="2" charset="0"/>
              </a:rPr>
              <a:t>7</a:t>
            </a:r>
            <a:endParaRPr lang="es-ES" sz="9600" b="1" dirty="0">
              <a:solidFill>
                <a:schemeClr val="tx1"/>
              </a:solidFill>
              <a:latin typeface="HelloBarndoor" pitchFamily="2" charset="0"/>
              <a:ea typeface="HelloBarndoor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ortatil-1\Documents\CURSO 16-17\FOTOS 16-17\FOTOS MANOS\DSC088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563888" y="548680"/>
            <a:ext cx="1440160" cy="1584176"/>
          </a:xfrm>
        </p:spPr>
        <p:txBody>
          <a:bodyPr>
            <a:normAutofit/>
          </a:bodyPr>
          <a:lstStyle/>
          <a:p>
            <a:r>
              <a:rPr lang="es-ES" sz="9600" b="1" dirty="0">
                <a:solidFill>
                  <a:schemeClr val="tx1"/>
                </a:solidFill>
                <a:latin typeface="HelloBarndoor" pitchFamily="2" charset="0"/>
                <a:ea typeface="HelloBarndoor" pitchFamily="2" charset="0"/>
              </a:rPr>
              <a:t>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38</Words>
  <Application>Microsoft Office PowerPoint</Application>
  <PresentationFormat>Presentación en pantalla (4:3)</PresentationFormat>
  <Paragraphs>27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 CON NUESTRAS MANOS PODEMOS CONTAR HASTA 10  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NUESTRAS MANOS</dc:title>
  <dc:creator>LUCIA GARCIA MARTINEZ</dc:creator>
  <cp:lastModifiedBy>Windows User</cp:lastModifiedBy>
  <cp:revision>4</cp:revision>
  <dcterms:created xsi:type="dcterms:W3CDTF">2016-10-04T14:08:48Z</dcterms:created>
  <dcterms:modified xsi:type="dcterms:W3CDTF">2016-10-04T17:28:21Z</dcterms:modified>
</cp:coreProperties>
</file>