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61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61022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2589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9756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8184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43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0020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0631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2190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0736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8988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73DEB-ED25-460F-A06B-FC9937215ACA}" type="datetimeFigureOut">
              <a:rPr lang="es-ES" smtClean="0"/>
              <a:pPr/>
              <a:t>28/03/2017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1CF2-0A85-482B-97AE-32FB16566E03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96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8383803"/>
              </p:ext>
            </p:extLst>
          </p:nvPr>
        </p:nvGraphicFramePr>
        <p:xfrm>
          <a:off x="524254" y="1341458"/>
          <a:ext cx="11192257" cy="5144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0897">
                  <a:extLst>
                    <a:ext uri="{9D8B030D-6E8A-4147-A177-3AD203B41FA5}">
                      <a16:colId xmlns:a16="http://schemas.microsoft.com/office/drawing/2014/main" xmlns="" val="37242381"/>
                    </a:ext>
                  </a:extLst>
                </a:gridCol>
                <a:gridCol w="2342840">
                  <a:extLst>
                    <a:ext uri="{9D8B030D-6E8A-4147-A177-3AD203B41FA5}">
                      <a16:colId xmlns:a16="http://schemas.microsoft.com/office/drawing/2014/main" xmlns="" val="2082736476"/>
                    </a:ext>
                  </a:extLst>
                </a:gridCol>
                <a:gridCol w="2342840">
                  <a:extLst>
                    <a:ext uri="{9D8B030D-6E8A-4147-A177-3AD203B41FA5}">
                      <a16:colId xmlns:a16="http://schemas.microsoft.com/office/drawing/2014/main" xmlns="" val="3718548679"/>
                    </a:ext>
                  </a:extLst>
                </a:gridCol>
                <a:gridCol w="2342840">
                  <a:extLst>
                    <a:ext uri="{9D8B030D-6E8A-4147-A177-3AD203B41FA5}">
                      <a16:colId xmlns:a16="http://schemas.microsoft.com/office/drawing/2014/main" xmlns="" val="215068083"/>
                    </a:ext>
                  </a:extLst>
                </a:gridCol>
                <a:gridCol w="2342840">
                  <a:extLst>
                    <a:ext uri="{9D8B030D-6E8A-4147-A177-3AD203B41FA5}">
                      <a16:colId xmlns:a16="http://schemas.microsoft.com/office/drawing/2014/main" xmlns="" val="1704606794"/>
                    </a:ext>
                  </a:extLst>
                </a:gridCol>
              </a:tblGrid>
              <a:tr h="633897"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CATEGORÍA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solidFill>
                            <a:schemeClr val="tx1"/>
                          </a:solidFill>
                        </a:rPr>
                        <a:t>4. SOBRESALIENTE</a:t>
                      </a:r>
                    </a:p>
                    <a:p>
                      <a:r>
                        <a:rPr lang="es-ES" sz="1200" i="1" dirty="0">
                          <a:solidFill>
                            <a:schemeClr val="tx1"/>
                          </a:solidFill>
                        </a:rPr>
                        <a:t>SÍ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3. NOTABLE</a:t>
                      </a:r>
                    </a:p>
                    <a:p>
                      <a:r>
                        <a:rPr lang="es-ES" sz="1200" i="1" dirty="0">
                          <a:solidFill>
                            <a:schemeClr val="tx1"/>
                          </a:solidFill>
                        </a:rPr>
                        <a:t>CASI SIEMPRE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2. APROBADO</a:t>
                      </a:r>
                    </a:p>
                    <a:p>
                      <a:r>
                        <a:rPr lang="es-ES" sz="1200" i="1" dirty="0">
                          <a:solidFill>
                            <a:schemeClr val="tx1"/>
                          </a:solidFill>
                        </a:rPr>
                        <a:t>A VECES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INSUFICIENTE</a:t>
                      </a:r>
                    </a:p>
                    <a:p>
                      <a:pPr marL="0" indent="0">
                        <a:buNone/>
                      </a:pPr>
                      <a:r>
                        <a:rPr lang="es-ES" sz="1200" i="1" dirty="0">
                          <a:solidFill>
                            <a:schemeClr val="tx1"/>
                          </a:solidFill>
                        </a:rPr>
                        <a:t>NUNCA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8789178"/>
                  </a:ext>
                </a:extLst>
              </a:tr>
              <a:tr h="751798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HABLA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Despacio y con claridad siempre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Despacio y con claridad, casi siempre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Despacio y con claridad, a veces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Nunca habla despacio y con claridad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5290372"/>
                  </a:ext>
                </a:extLst>
              </a:tr>
              <a:tr h="751798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VOCABULARIO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Apropiado, introduce y define conceptos nuevos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Apropiado, introduce  pero no define conceptos nuevos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Apropiado, sin conceptos nuevos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Inapropiado, usa vocabulario que no entiende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98570397"/>
                  </a:ext>
                </a:extLst>
              </a:tr>
              <a:tr h="751798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VOLUMEN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Alto y apropiado siempre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Alto y apropiado casi todo el tiempo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Alto y apropiado, a veces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Bajo e inapropiado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4196498"/>
                  </a:ext>
                </a:extLst>
              </a:tr>
              <a:tr h="751798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COMPRENSIÓN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Contesta a todas las preguntas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Contesta a la mayoría de las preguntas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Contesta a algunas preguntas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No sabe contestar a las preguntas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99392851"/>
                  </a:ext>
                </a:extLst>
              </a:tr>
              <a:tr h="751798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POSTURA Y CONTACTO VISUAL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Adecuados todo el tiempo, buena postura y mira a los compañeros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Casi todo el tiempo, buena postura y  mira a los compañeros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s-ES" sz="12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veces mantiene la postura y </a:t>
                      </a:r>
                      <a:r>
                        <a:rPr lang="es-ES" sz="1200">
                          <a:solidFill>
                            <a:schemeClr val="tx1"/>
                          </a:solidFill>
                        </a:rPr>
                        <a:t>a veces 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mira a los compañeros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Inadecuado, no para de moverse y no mira a compañeros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26689332"/>
                  </a:ext>
                </a:extLst>
              </a:tr>
              <a:tr h="751798">
                <a:tc>
                  <a:txBody>
                    <a:bodyPr/>
                    <a:lstStyle/>
                    <a:p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CONTENIDO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Completo entendimiento del tema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Buen entendimiento del tema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Buen entendimiento de algunas partes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No entiende el tema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496709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24254" y="343966"/>
            <a:ext cx="11192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n>
                  <a:solidFill>
                    <a:schemeClr val="tx1"/>
                  </a:solidFill>
                </a:ln>
              </a:rPr>
              <a:t>Nombre: ___________________________________________________________________ _______________________________Fecha:____________</a:t>
            </a:r>
          </a:p>
          <a:p>
            <a:endParaRPr lang="es-ES" sz="1400" dirty="0">
              <a:ln>
                <a:solidFill>
                  <a:schemeClr val="tx1"/>
                </a:solidFill>
              </a:ln>
            </a:endParaRPr>
          </a:p>
          <a:p>
            <a:r>
              <a:rPr lang="es-ES" sz="1400" dirty="0">
                <a:ln>
                  <a:solidFill>
                    <a:schemeClr val="tx1"/>
                  </a:solidFill>
                </a:ln>
              </a:rPr>
              <a:t>Puntos obtenidos: __________ Calificación: ___________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291584" y="2426208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577584" y="2426208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863584" y="2426208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271504" y="2426208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914142" y="2426208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914142" y="313944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291584" y="313944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577584" y="313944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8863584" y="313944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1271504" y="313944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914142" y="391380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291584" y="3865032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577584" y="3865032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8863584" y="3865032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1271504" y="391380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914142" y="468816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4291584" y="468816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6577584" y="4663776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8863584" y="468816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1271504" y="4663776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1271504" y="612072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11271504" y="5359224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8863584" y="5389368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8863584" y="612072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6577584" y="5386823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6577584" y="610987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4285490" y="612072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1880616" y="6120720"/>
            <a:ext cx="341376" cy="243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0132987" y="704577"/>
            <a:ext cx="158352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800" i="1" dirty="0"/>
              <a:t>Desde 24 puntos: sobresaliente</a:t>
            </a:r>
          </a:p>
          <a:p>
            <a:r>
              <a:rPr lang="es-ES" sz="800" i="1" dirty="0"/>
              <a:t>18 puntos a 23: notable</a:t>
            </a:r>
          </a:p>
          <a:p>
            <a:r>
              <a:rPr lang="es-ES" sz="800" i="1" dirty="0"/>
              <a:t>12 puntosa 17: aprobado</a:t>
            </a:r>
          </a:p>
          <a:p>
            <a:r>
              <a:rPr lang="es-ES" sz="800" i="1" dirty="0"/>
              <a:t>6 puntos a 11: insuficiente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9771017" y="6596390"/>
            <a:ext cx="19848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Julia Viedma Martín (28/03/17)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xmlns="" val="2533624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225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julia viedma martin</dc:creator>
  <cp:lastModifiedBy>julvi_000</cp:lastModifiedBy>
  <cp:revision>7</cp:revision>
  <dcterms:created xsi:type="dcterms:W3CDTF">2017-03-28T17:45:08Z</dcterms:created>
  <dcterms:modified xsi:type="dcterms:W3CDTF">2017-03-28T18:13:09Z</dcterms:modified>
</cp:coreProperties>
</file>