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77" r:id="rId7"/>
    <p:sldId id="260" r:id="rId8"/>
    <p:sldId id="261" r:id="rId9"/>
    <p:sldId id="262" r:id="rId10"/>
    <p:sldId id="278" r:id="rId11"/>
    <p:sldId id="279" r:id="rId12"/>
    <p:sldId id="263" r:id="rId13"/>
    <p:sldId id="264" r:id="rId14"/>
    <p:sldId id="265" r:id="rId15"/>
    <p:sldId id="280" r:id="rId16"/>
    <p:sldId id="281" r:id="rId17"/>
    <p:sldId id="266" r:id="rId18"/>
    <p:sldId id="267" r:id="rId19"/>
    <p:sldId id="268" r:id="rId20"/>
    <p:sldId id="282" r:id="rId21"/>
    <p:sldId id="283" r:id="rId22"/>
    <p:sldId id="269" r:id="rId23"/>
    <p:sldId id="270" r:id="rId24"/>
    <p:sldId id="271" r:id="rId25"/>
    <p:sldId id="284" r:id="rId26"/>
    <p:sldId id="285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3" autoAdjust="0"/>
    <p:restoredTop sz="94660"/>
  </p:normalViewPr>
  <p:slideViewPr>
    <p:cSldViewPr>
      <p:cViewPr varScale="1">
        <p:scale>
          <a:sx n="19" d="100"/>
          <a:sy n="19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26/09/2016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CORRECT HW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Leave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notebook</a:t>
            </a:r>
            <a:r>
              <a:rPr lang="es-ES" dirty="0" smtClean="0"/>
              <a:t> open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table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Resultado de imagen de a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666736" cy="4569492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Resultado de imagen de a calc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Resultado de imagen de a calc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Resultado de imagen de a calc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2" name="Picture 8" descr="Resultado de imagen de a calcul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184576" cy="4323936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dictionary</a:t>
            </a:r>
            <a:endParaRPr lang="es-ES" dirty="0"/>
          </a:p>
        </p:txBody>
      </p:sp>
      <p:pic>
        <p:nvPicPr>
          <p:cNvPr id="13314" name="Picture 2" descr="Resultado de imagen de a dictio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door</a:t>
            </a:r>
            <a:endParaRPr lang="es-ES" dirty="0"/>
          </a:p>
        </p:txBody>
      </p:sp>
      <p:pic>
        <p:nvPicPr>
          <p:cNvPr id="12290" name="Picture 2" descr="Resultado de imagen de a door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laptop</a:t>
            </a:r>
            <a:endParaRPr lang="es-ES" dirty="0"/>
          </a:p>
        </p:txBody>
      </p:sp>
      <p:pic>
        <p:nvPicPr>
          <p:cNvPr id="11266" name="Picture 2" descr="Resultado de imagen de a 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de a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de a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4" name="Picture 6" descr="Resultado de imagen de a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172200" cy="3190876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de a 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715000" cy="5715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</a:t>
            </a:r>
            <a:r>
              <a:rPr lang="es-ES" dirty="0" smtClean="0"/>
              <a:t> MP3 </a:t>
            </a:r>
            <a:r>
              <a:rPr lang="es-ES" dirty="0" err="1" smtClean="0"/>
              <a:t>player</a:t>
            </a:r>
            <a:endParaRPr lang="es-ES" dirty="0"/>
          </a:p>
        </p:txBody>
      </p:sp>
      <p:pic>
        <p:nvPicPr>
          <p:cNvPr id="10242" name="Picture 2" descr="Resultado de imagen de an mp3 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46304" cy="327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notebook</a:t>
            </a:r>
            <a:endParaRPr lang="es-ES" dirty="0"/>
          </a:p>
        </p:txBody>
      </p:sp>
      <p:sp>
        <p:nvSpPr>
          <p:cNvPr id="9218" name="AutoShape 2" descr="Resultado de imagen de an not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20" name="AutoShape 4" descr="Resultado de imagen de an not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2" name="Picture 6" descr="Resultado de imagen de an not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1720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poster</a:t>
            </a:r>
            <a:endParaRPr lang="es-ES" dirty="0"/>
          </a:p>
        </p:txBody>
      </p:sp>
      <p:sp>
        <p:nvSpPr>
          <p:cNvPr id="8194" name="AutoShape 2" descr="Resultado de imagen de a po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6" name="Picture 4" descr="Resultado de imagen de a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056502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Tuesday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27th </a:t>
            </a:r>
            <a:r>
              <a:rPr lang="es-ES" dirty="0" err="1" smtClean="0"/>
              <a:t>September</a:t>
            </a:r>
            <a:r>
              <a:rPr lang="es-ES" dirty="0" smtClean="0"/>
              <a:t> 2016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In </a:t>
            </a:r>
            <a:r>
              <a:rPr lang="es-ES" sz="6000" dirty="0" err="1" smtClean="0"/>
              <a:t>the</a:t>
            </a:r>
            <a:r>
              <a:rPr lang="es-ES" sz="6000" dirty="0" smtClean="0"/>
              <a:t> </a:t>
            </a:r>
            <a:r>
              <a:rPr lang="es-ES" sz="6000" dirty="0" err="1" smtClean="0"/>
              <a:t>classroom</a:t>
            </a:r>
            <a:endParaRPr lang="es-ES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an mp3 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46304" cy="3273152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a dictio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762500" cy="47625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school</a:t>
            </a:r>
            <a:r>
              <a:rPr lang="es-ES" dirty="0" smtClean="0"/>
              <a:t> bag</a:t>
            </a:r>
            <a:endParaRPr lang="es-ES" dirty="0"/>
          </a:p>
        </p:txBody>
      </p:sp>
      <p:pic>
        <p:nvPicPr>
          <p:cNvPr id="7170" name="Picture 2" descr="Resultado de imagen de a school bag"/>
          <p:cNvPicPr>
            <a:picLocks noChangeAspect="1" noChangeArrowheads="1"/>
          </p:cNvPicPr>
          <p:nvPr/>
        </p:nvPicPr>
        <p:blipFill>
          <a:blip r:embed="rId2" cstate="print"/>
          <a:srcRect t="4154" b="5847"/>
          <a:stretch>
            <a:fillRect/>
          </a:stretch>
        </p:blipFill>
        <p:spPr bwMode="auto">
          <a:xfrm>
            <a:off x="1115616" y="1628800"/>
            <a:ext cx="69342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wall</a:t>
            </a:r>
            <a:endParaRPr lang="es-ES" dirty="0"/>
          </a:p>
        </p:txBody>
      </p:sp>
      <p:pic>
        <p:nvPicPr>
          <p:cNvPr id="6146" name="Picture 2" descr="Resultado de imagen de a 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72608" cy="409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window</a:t>
            </a:r>
            <a:endParaRPr lang="es-ES" dirty="0"/>
          </a:p>
        </p:txBody>
      </p:sp>
      <p:pic>
        <p:nvPicPr>
          <p:cNvPr id="5122" name="Picture 2" descr="Resultado de imagen de a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136900" cy="403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a 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72608" cy="4099176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Resultado de imagen de a po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6" name="Picture 4" descr="Resultado de imagen de a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056502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s-ES" sz="2800" dirty="0" smtClean="0"/>
              <a:t>1) Match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words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numbers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picture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800" dirty="0" err="1" smtClean="0">
                <a:solidFill>
                  <a:srgbClr val="0070C0"/>
                </a:solidFill>
              </a:rPr>
              <a:t>bin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board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book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calculator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chair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desk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dictionary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door</a:t>
            </a:r>
            <a:r>
              <a:rPr lang="es-ES" sz="2800" dirty="0" smtClean="0">
                <a:solidFill>
                  <a:srgbClr val="0070C0"/>
                </a:solidFill>
              </a:rPr>
              <a:t>    laptop    mp3 </a:t>
            </a:r>
            <a:r>
              <a:rPr lang="es-ES" sz="2800" dirty="0" err="1" smtClean="0">
                <a:solidFill>
                  <a:srgbClr val="0070C0"/>
                </a:solidFill>
              </a:rPr>
              <a:t>player</a:t>
            </a:r>
            <a:r>
              <a:rPr lang="es-ES" sz="2800" dirty="0" smtClean="0">
                <a:solidFill>
                  <a:srgbClr val="0070C0"/>
                </a:solidFill>
              </a:rPr>
              <a:t>    </a:t>
            </a:r>
            <a:r>
              <a:rPr lang="es-ES" sz="2800" dirty="0" err="1" smtClean="0">
                <a:solidFill>
                  <a:srgbClr val="0070C0"/>
                </a:solidFill>
              </a:rPr>
              <a:t>notebook</a:t>
            </a:r>
            <a:r>
              <a:rPr lang="es-ES" sz="2800" dirty="0" smtClean="0">
                <a:solidFill>
                  <a:srgbClr val="0070C0"/>
                </a:solidFill>
              </a:rPr>
              <a:t>    poster    </a:t>
            </a:r>
            <a:r>
              <a:rPr lang="es-ES" sz="2800" dirty="0" err="1" smtClean="0">
                <a:solidFill>
                  <a:srgbClr val="0070C0"/>
                </a:solidFill>
              </a:rPr>
              <a:t>school</a:t>
            </a:r>
            <a:r>
              <a:rPr lang="es-ES" sz="2800" dirty="0" smtClean="0">
                <a:solidFill>
                  <a:srgbClr val="0070C0"/>
                </a:solidFill>
              </a:rPr>
              <a:t> bag    </a:t>
            </a:r>
            <a:r>
              <a:rPr lang="es-ES" sz="2800" dirty="0" err="1" smtClean="0">
                <a:solidFill>
                  <a:srgbClr val="0070C0"/>
                </a:solidFill>
              </a:rPr>
              <a:t>wall</a:t>
            </a:r>
            <a:r>
              <a:rPr lang="es-ES" sz="2800" dirty="0" smtClean="0">
                <a:solidFill>
                  <a:srgbClr val="0070C0"/>
                </a:solidFill>
              </a:rPr>
              <a:t>     </a:t>
            </a:r>
            <a:r>
              <a:rPr lang="es-ES" sz="2800" dirty="0" err="1" smtClean="0">
                <a:solidFill>
                  <a:srgbClr val="0070C0"/>
                </a:solidFill>
              </a:rPr>
              <a:t>window</a:t>
            </a:r>
            <a:endParaRPr lang="es-E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344" t="13251" r="16211" b="18500"/>
          <a:stretch>
            <a:fillRect/>
          </a:stretch>
        </p:blipFill>
        <p:spPr bwMode="auto">
          <a:xfrm>
            <a:off x="899592" y="980728"/>
            <a:ext cx="7380312" cy="42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PREPOSITIONS OF PLACE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2) Match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preposition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translation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s-ES" dirty="0" err="1" smtClean="0">
                <a:solidFill>
                  <a:srgbClr val="0070C0"/>
                </a:solidFill>
              </a:rPr>
              <a:t>Behind</a:t>
            </a:r>
            <a:r>
              <a:rPr lang="es-ES" dirty="0" smtClean="0">
                <a:solidFill>
                  <a:srgbClr val="0070C0"/>
                </a:solidFill>
              </a:rPr>
              <a:t>				- dentro de</a:t>
            </a:r>
          </a:p>
          <a:p>
            <a:pPr>
              <a:buFontTx/>
              <a:buChar char="-"/>
            </a:pPr>
            <a:r>
              <a:rPr lang="es-ES" dirty="0" err="1" smtClean="0">
                <a:solidFill>
                  <a:srgbClr val="0070C0"/>
                </a:solidFill>
              </a:rPr>
              <a:t>Between</a:t>
            </a:r>
            <a:r>
              <a:rPr lang="es-ES" dirty="0" smtClean="0">
                <a:solidFill>
                  <a:srgbClr val="0070C0"/>
                </a:solidFill>
              </a:rPr>
              <a:t>				- al lado de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70C0"/>
                </a:solidFill>
              </a:rPr>
              <a:t>In					- detrás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rgbClr val="0070C0"/>
                </a:solidFill>
              </a:rPr>
              <a:t>In </a:t>
            </a:r>
            <a:r>
              <a:rPr lang="es-ES" dirty="0" err="1" smtClean="0">
                <a:solidFill>
                  <a:srgbClr val="0070C0"/>
                </a:solidFill>
              </a:rPr>
              <a:t>front</a:t>
            </a:r>
            <a:r>
              <a:rPr lang="es-ES" dirty="0" smtClean="0">
                <a:solidFill>
                  <a:srgbClr val="0070C0"/>
                </a:solidFill>
              </a:rPr>
              <a:t> of			- en frente de</a:t>
            </a:r>
          </a:p>
          <a:p>
            <a:pPr>
              <a:buFontTx/>
              <a:buChar char="-"/>
            </a:pPr>
            <a:r>
              <a:rPr lang="es-ES" dirty="0" err="1" smtClean="0">
                <a:solidFill>
                  <a:srgbClr val="0070C0"/>
                </a:solidFill>
              </a:rPr>
              <a:t>On</a:t>
            </a:r>
            <a:r>
              <a:rPr lang="es-ES" dirty="0" smtClean="0">
                <a:solidFill>
                  <a:srgbClr val="0070C0"/>
                </a:solidFill>
              </a:rPr>
              <a:t>					- debajo de</a:t>
            </a:r>
          </a:p>
          <a:p>
            <a:pPr>
              <a:buFontTx/>
              <a:buChar char="-"/>
            </a:pPr>
            <a:r>
              <a:rPr lang="es-ES" dirty="0" err="1" smtClean="0">
                <a:solidFill>
                  <a:srgbClr val="0070C0"/>
                </a:solidFill>
              </a:rPr>
              <a:t>Next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to</a:t>
            </a:r>
            <a:r>
              <a:rPr lang="es-ES" dirty="0" smtClean="0">
                <a:solidFill>
                  <a:srgbClr val="0070C0"/>
                </a:solidFill>
              </a:rPr>
              <a:t>				- entre</a:t>
            </a:r>
          </a:p>
          <a:p>
            <a:pPr>
              <a:buFontTx/>
              <a:buChar char="-"/>
            </a:pPr>
            <a:r>
              <a:rPr lang="es-ES" dirty="0" err="1" smtClean="0">
                <a:solidFill>
                  <a:srgbClr val="0070C0"/>
                </a:solidFill>
              </a:rPr>
              <a:t>Under</a:t>
            </a:r>
            <a:r>
              <a:rPr lang="es-ES" dirty="0" smtClean="0">
                <a:solidFill>
                  <a:srgbClr val="0070C0"/>
                </a:solidFill>
              </a:rPr>
              <a:t>				- encima de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3) Look at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picture</a:t>
            </a:r>
            <a:r>
              <a:rPr lang="es-ES" sz="3200" dirty="0" smtClean="0"/>
              <a:t> and </a:t>
            </a:r>
            <a:r>
              <a:rPr lang="es-ES" sz="3200" dirty="0" err="1" smtClean="0"/>
              <a:t>comple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sentences</a:t>
            </a:r>
            <a:r>
              <a:rPr lang="es-ES" sz="3200" dirty="0" smtClean="0"/>
              <a:t> in </a:t>
            </a:r>
            <a:r>
              <a:rPr lang="es-ES" sz="3200" dirty="0" err="1" smtClean="0"/>
              <a:t>your</a:t>
            </a:r>
            <a:r>
              <a:rPr lang="es-ES" sz="3200" dirty="0" smtClean="0"/>
              <a:t> </a:t>
            </a:r>
            <a:r>
              <a:rPr lang="es-ES" sz="3200" dirty="0" err="1" smtClean="0"/>
              <a:t>notebook</a:t>
            </a:r>
            <a:r>
              <a:rPr lang="es-ES" sz="3200" dirty="0" smtClean="0"/>
              <a:t> </a:t>
            </a:r>
            <a:r>
              <a:rPr lang="es-ES" sz="3200" dirty="0" err="1" smtClean="0"/>
              <a:t>with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correct</a:t>
            </a:r>
            <a:r>
              <a:rPr lang="es-ES" sz="3200" dirty="0" smtClean="0"/>
              <a:t> </a:t>
            </a:r>
            <a:r>
              <a:rPr lang="es-ES" sz="3200" dirty="0" err="1" smtClean="0"/>
              <a:t>preposition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MP3 </a:t>
            </a:r>
            <a:r>
              <a:rPr lang="es-ES" dirty="0" err="1" smtClean="0">
                <a:solidFill>
                  <a:srgbClr val="0070C0"/>
                </a:solidFill>
              </a:rPr>
              <a:t>player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u="sng" dirty="0" smtClean="0">
                <a:solidFill>
                  <a:srgbClr val="0070C0"/>
                </a:solidFill>
              </a:rPr>
              <a:t>_____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desk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board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_____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window</a:t>
            </a:r>
            <a:r>
              <a:rPr lang="es-ES" dirty="0" smtClean="0">
                <a:solidFill>
                  <a:srgbClr val="0070C0"/>
                </a:solidFill>
              </a:rPr>
              <a:t> and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poster.</a:t>
            </a:r>
          </a:p>
          <a:p>
            <a:pPr marL="514350" indent="-514350"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teacher’s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desk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 ____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window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students</a:t>
            </a:r>
            <a:r>
              <a:rPr lang="es-ES" dirty="0" smtClean="0">
                <a:solidFill>
                  <a:srgbClr val="0070C0"/>
                </a:solidFill>
              </a:rPr>
              <a:t> are ____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classroom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bin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 ____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teacher’s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desk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calculator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 ____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book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window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is</a:t>
            </a:r>
            <a:r>
              <a:rPr lang="es-ES" dirty="0" smtClean="0">
                <a:solidFill>
                  <a:srgbClr val="0070C0"/>
                </a:solidFill>
              </a:rPr>
              <a:t> ____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teacher’s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desk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bin</a:t>
            </a:r>
            <a:endParaRPr lang="es-ES" dirty="0"/>
          </a:p>
        </p:txBody>
      </p:sp>
      <p:sp>
        <p:nvSpPr>
          <p:cNvPr id="19458" name="AutoShape 2" descr="Resultado de imagen de a b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Resultado de imagen de a b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2" name="AutoShape 6" descr="Resultado de imagen de a b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4" name="Picture 8" descr="Resultado de imagen de a 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536504" cy="447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</a:t>
            </a:r>
            <a:r>
              <a:rPr lang="es-ES" sz="3600" dirty="0" smtClean="0"/>
              <a:t>) Look at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picture</a:t>
            </a:r>
            <a:r>
              <a:rPr lang="es-ES" sz="3600" dirty="0" smtClean="0"/>
              <a:t> and listen. Are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sentences</a:t>
            </a:r>
            <a:r>
              <a:rPr lang="es-ES" sz="3600" dirty="0" smtClean="0"/>
              <a:t> true </a:t>
            </a:r>
            <a:r>
              <a:rPr lang="es-ES" sz="3600" dirty="0" err="1" smtClean="0"/>
              <a:t>or</a:t>
            </a:r>
            <a:r>
              <a:rPr lang="es-ES" sz="3600" dirty="0" smtClean="0"/>
              <a:t> false? </a:t>
            </a:r>
            <a:r>
              <a:rPr lang="es-ES" sz="3600" dirty="0" err="1" smtClean="0"/>
              <a:t>Correct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false </a:t>
            </a:r>
            <a:r>
              <a:rPr lang="es-ES" sz="3600" dirty="0" err="1" smtClean="0"/>
              <a:t>ones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There</a:t>
            </a:r>
            <a:r>
              <a:rPr lang="es-ES" i="1" dirty="0" smtClean="0"/>
              <a:t> </a:t>
            </a:r>
            <a:r>
              <a:rPr lang="es-ES" i="1" dirty="0" err="1" smtClean="0"/>
              <a:t>is</a:t>
            </a:r>
            <a:r>
              <a:rPr lang="es-ES" i="1" dirty="0" smtClean="0"/>
              <a:t> </a:t>
            </a:r>
            <a:r>
              <a:rPr lang="es-ES" i="1" dirty="0" err="1" smtClean="0"/>
              <a:t>an</a:t>
            </a:r>
            <a:r>
              <a:rPr lang="es-ES" i="1" dirty="0" smtClean="0"/>
              <a:t> MP3 </a:t>
            </a:r>
            <a:r>
              <a:rPr lang="es-ES" i="1" dirty="0" err="1" smtClean="0"/>
              <a:t>player</a:t>
            </a:r>
            <a:r>
              <a:rPr lang="es-ES" i="1" dirty="0" smtClean="0"/>
              <a:t> </a:t>
            </a:r>
            <a:r>
              <a:rPr lang="es-ES" i="1" dirty="0" err="1" smtClean="0"/>
              <a:t>on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floor</a:t>
            </a:r>
            <a:r>
              <a:rPr lang="es-ES" i="1" dirty="0" smtClean="0"/>
              <a:t>.</a:t>
            </a:r>
          </a:p>
          <a:p>
            <a:pPr>
              <a:buNone/>
            </a:pPr>
            <a:r>
              <a:rPr lang="es-ES" dirty="0" smtClean="0">
                <a:solidFill>
                  <a:srgbClr val="0070C0"/>
                </a:solidFill>
              </a:rPr>
              <a:t>False. </a:t>
            </a:r>
            <a:r>
              <a:rPr lang="es-ES" dirty="0" err="1" smtClean="0">
                <a:solidFill>
                  <a:srgbClr val="0070C0"/>
                </a:solidFill>
              </a:rPr>
              <a:t>There’s</a:t>
            </a:r>
            <a:r>
              <a:rPr lang="es-ES" dirty="0" smtClean="0">
                <a:solidFill>
                  <a:srgbClr val="0070C0"/>
                </a:solidFill>
              </a:rPr>
              <a:t> and MP3 </a:t>
            </a:r>
            <a:r>
              <a:rPr lang="es-ES" dirty="0" err="1" smtClean="0">
                <a:solidFill>
                  <a:srgbClr val="0070C0"/>
                </a:solidFill>
              </a:rPr>
              <a:t>player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desk</a:t>
            </a:r>
            <a:r>
              <a:rPr lang="es-ES" i="1" dirty="0" smtClean="0"/>
              <a:t>.</a:t>
            </a:r>
            <a:endParaRPr lang="es-E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board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Resultado de imagen de a black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666736" cy="4569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book</a:t>
            </a:r>
            <a:endParaRPr lang="es-ES" dirty="0"/>
          </a:p>
        </p:txBody>
      </p:sp>
      <p:sp>
        <p:nvSpPr>
          <p:cNvPr id="17410" name="AutoShape 2" descr="Resultado de imagen de a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de a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4" name="Picture 6" descr="Resultado de imagen de a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1722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Resultado de imagen de a b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Resultado de imagen de a b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2" name="AutoShape 6" descr="Resultado de imagen de a b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4" name="Picture 8" descr="Resultado de imagen de a 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536504" cy="4473498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calculator</a:t>
            </a:r>
            <a:endParaRPr lang="es-ES" dirty="0"/>
          </a:p>
        </p:txBody>
      </p:sp>
      <p:sp>
        <p:nvSpPr>
          <p:cNvPr id="16386" name="AutoShape 2" descr="Resultado de imagen de a calc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Resultado de imagen de a calc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Resultado de imagen de a calc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2" name="Picture 8" descr="Resultado de imagen de a calcul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184576" cy="432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chair</a:t>
            </a:r>
            <a:endParaRPr lang="es-ES" dirty="0"/>
          </a:p>
        </p:txBody>
      </p:sp>
      <p:pic>
        <p:nvPicPr>
          <p:cNvPr id="15362" name="Picture 2" descr="Resultado de imagen de a 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3384376" cy="504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desk</a:t>
            </a:r>
            <a:endParaRPr lang="es-ES" dirty="0"/>
          </a:p>
        </p:txBody>
      </p:sp>
      <p:pic>
        <p:nvPicPr>
          <p:cNvPr id="14338" name="Picture 2" descr="Resultado de imagen de a desk"/>
          <p:cNvPicPr>
            <a:picLocks noChangeAspect="1" noChangeArrowheads="1"/>
          </p:cNvPicPr>
          <p:nvPr/>
        </p:nvPicPr>
        <p:blipFill>
          <a:blip r:embed="rId2" cstate="print"/>
          <a:srcRect t="19420" b="12399"/>
          <a:stretch>
            <a:fillRect/>
          </a:stretch>
        </p:blipFill>
        <p:spPr bwMode="auto">
          <a:xfrm>
            <a:off x="1475656" y="1700808"/>
            <a:ext cx="63367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207</Words>
  <Application>Microsoft Office PowerPoint</Application>
  <PresentationFormat>Presentación en pantalla (4:3)</PresentationFormat>
  <Paragraphs>42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CORRECT HW</vt:lpstr>
      <vt:lpstr>Tuesday, the 27th September 2016</vt:lpstr>
      <vt:lpstr>a bin</vt:lpstr>
      <vt:lpstr>a board</vt:lpstr>
      <vt:lpstr>a book</vt:lpstr>
      <vt:lpstr>Diapositiva 6</vt:lpstr>
      <vt:lpstr>a calculator</vt:lpstr>
      <vt:lpstr>a chair</vt:lpstr>
      <vt:lpstr>a desk</vt:lpstr>
      <vt:lpstr>Diapositiva 10</vt:lpstr>
      <vt:lpstr>Diapositiva 11</vt:lpstr>
      <vt:lpstr>a dictionary</vt:lpstr>
      <vt:lpstr>a door</vt:lpstr>
      <vt:lpstr>a laptop</vt:lpstr>
      <vt:lpstr>Diapositiva 15</vt:lpstr>
      <vt:lpstr>Diapositiva 16</vt:lpstr>
      <vt:lpstr>an MP3 player</vt:lpstr>
      <vt:lpstr>a notebook</vt:lpstr>
      <vt:lpstr>a poster</vt:lpstr>
      <vt:lpstr>Diapositiva 20</vt:lpstr>
      <vt:lpstr>Diapositiva 21</vt:lpstr>
      <vt:lpstr>a school bag</vt:lpstr>
      <vt:lpstr>a wall</vt:lpstr>
      <vt:lpstr>a window</vt:lpstr>
      <vt:lpstr>Diapositiva 25</vt:lpstr>
      <vt:lpstr>Diapositiva 26</vt:lpstr>
      <vt:lpstr>1) Match the words to the numbers in the picture.</vt:lpstr>
      <vt:lpstr>PREPOSITIONS OF PLACE</vt:lpstr>
      <vt:lpstr>3) Look at the picture and comple the sentences in your notebook with the correct preposition.</vt:lpstr>
      <vt:lpstr>3) Look at the picture and listen. Are the sentences true or false? Correct the false ones.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the 27th September 2016</dc:title>
  <cp:lastModifiedBy>Your User Name</cp:lastModifiedBy>
  <cp:revision>6</cp:revision>
  <dcterms:modified xsi:type="dcterms:W3CDTF">2016-09-26T18:41:44Z</dcterms:modified>
</cp:coreProperties>
</file>