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FF574-1D6D-4E94-BDA1-4EA013B97182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22E-32AE-47F2-B235-071013B51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98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FF574-1D6D-4E94-BDA1-4EA013B97182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22E-32AE-47F2-B235-071013B51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586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FF574-1D6D-4E94-BDA1-4EA013B97182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22E-32AE-47F2-B235-071013B51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171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FF574-1D6D-4E94-BDA1-4EA013B97182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22E-32AE-47F2-B235-071013B51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895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FF574-1D6D-4E94-BDA1-4EA013B97182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22E-32AE-47F2-B235-071013B51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78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FF574-1D6D-4E94-BDA1-4EA013B97182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22E-32AE-47F2-B235-071013B51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61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FF574-1D6D-4E94-BDA1-4EA013B97182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22E-32AE-47F2-B235-071013B51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97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FF574-1D6D-4E94-BDA1-4EA013B97182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22E-32AE-47F2-B235-071013B51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44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FF574-1D6D-4E94-BDA1-4EA013B97182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22E-32AE-47F2-B235-071013B51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706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FF574-1D6D-4E94-BDA1-4EA013B97182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22E-32AE-47F2-B235-071013B51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94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FF574-1D6D-4E94-BDA1-4EA013B97182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22E-32AE-47F2-B235-071013B51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63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FF574-1D6D-4E94-BDA1-4EA013B97182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A722E-32AE-47F2-B235-071013B51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27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Autofit/>
          </a:bodyPr>
          <a:lstStyle/>
          <a:p>
            <a:r>
              <a:rPr lang="es-ES" sz="5400" b="1" dirty="0" smtClean="0">
                <a:latin typeface="Comic Sans MS" panose="030F0702030302020204" pitchFamily="66" charset="0"/>
              </a:rPr>
              <a:t>ADIVINA, ADIVINANZA</a:t>
            </a:r>
            <a:endParaRPr lang="es-ES" sz="5400" b="1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 descr="https://gotrazy.files.wordpress.com/2015/02/question-mark-fac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564904"/>
            <a:ext cx="33337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encrypted-tbn3.gstatic.com/images?q=tbn:ANd9GcSo_Y4VzsvUQUGOGetMigUiaRmVoDbG-VSRJuV4-B3WtvkyJJB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99" y="2851845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0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b="1" dirty="0" smtClean="0">
                <a:latin typeface="Comic Sans MS" panose="030F0702030302020204" pitchFamily="66" charset="0"/>
              </a:rPr>
              <a:t>RIMAS</a:t>
            </a:r>
            <a:endParaRPr lang="es-ES" sz="40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s-ES" sz="3600" b="1" dirty="0" smtClean="0">
              <a:latin typeface="Comic Sans MS" panose="030F0702030302020204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45316" y="3170584"/>
            <a:ext cx="2160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latin typeface="Comic Sans MS" panose="030F0702030302020204" pitchFamily="66" charset="0"/>
              </a:rPr>
              <a:t>U</a:t>
            </a:r>
            <a:r>
              <a:rPr lang="es-E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NA</a:t>
            </a:r>
          </a:p>
          <a:p>
            <a:pPr algn="ctr"/>
            <a:r>
              <a:rPr lang="es-ES" sz="4000" b="1" dirty="0" smtClean="0">
                <a:latin typeface="Comic Sans MS" panose="030F0702030302020204" pitchFamily="66" charset="0"/>
              </a:rPr>
              <a:t>LU</a:t>
            </a:r>
            <a:r>
              <a:rPr lang="es-E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NA</a:t>
            </a:r>
            <a:endParaRPr lang="es-ES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46942" y="3217186"/>
            <a:ext cx="2160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latin typeface="Comic Sans MS" panose="030F0702030302020204" pitchFamily="66" charset="0"/>
              </a:rPr>
              <a:t>M</a:t>
            </a:r>
            <a:r>
              <a:rPr lang="es-E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ÍA</a:t>
            </a:r>
          </a:p>
          <a:p>
            <a:pPr algn="ctr"/>
            <a:r>
              <a:rPr lang="es-ES" sz="4000" b="1" dirty="0" smtClean="0">
                <a:latin typeface="Comic Sans MS" panose="030F0702030302020204" pitchFamily="66" charset="0"/>
              </a:rPr>
              <a:t>T</a:t>
            </a:r>
            <a:r>
              <a:rPr lang="es-E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ÍA</a:t>
            </a:r>
            <a:endParaRPr lang="es-ES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283843" y="3147067"/>
            <a:ext cx="2160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latin typeface="Comic Sans MS" panose="030F0702030302020204" pitchFamily="66" charset="0"/>
              </a:rPr>
              <a:t>LUC</a:t>
            </a:r>
            <a:r>
              <a:rPr lang="es-E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ÍA</a:t>
            </a:r>
          </a:p>
          <a:p>
            <a:pPr algn="ctr"/>
            <a:r>
              <a:rPr lang="es-ES" sz="4000" b="1" dirty="0" smtClean="0">
                <a:latin typeface="Comic Sans MS" panose="030F0702030302020204" pitchFamily="66" charset="0"/>
              </a:rPr>
              <a:t>SOF</a:t>
            </a:r>
            <a:r>
              <a:rPr lang="es-E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ÍA</a:t>
            </a:r>
            <a:endParaRPr lang="es-ES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6670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85800"/>
            <a:ext cx="8229600" cy="1143000"/>
          </a:xfrm>
        </p:spPr>
        <p:txBody>
          <a:bodyPr/>
          <a:lstStyle/>
          <a:p>
            <a:r>
              <a:rPr lang="es-ES" b="1" dirty="0" smtClean="0">
                <a:latin typeface="Comic Sans MS" panose="030F0702030302020204" pitchFamily="66" charset="0"/>
              </a:rPr>
              <a:t>UNA COSA</a:t>
            </a:r>
            <a:endParaRPr lang="es-ES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newsightsmm.com/wp-content/uploads/2014/02/umbrell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32992"/>
            <a:ext cx="4537643" cy="398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470404" y="2815452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786850" y="2809956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A</a:t>
            </a:r>
            <a:endParaRPr lang="es-ES" sz="4000" b="1" dirty="0">
              <a:latin typeface="Comic Sans MS" panose="030F0702030302020204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211276" y="2793122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S</a:t>
            </a:r>
            <a:endParaRPr lang="es-ES" sz="4000" b="1" dirty="0">
              <a:latin typeface="Comic Sans MS" panose="030F0702030302020204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520463" y="2793122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A</a:t>
            </a:r>
            <a:endParaRPr lang="es-ES" sz="4000" b="1" dirty="0">
              <a:latin typeface="Comic Sans MS" panose="030F0702030302020204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308303" y="2835927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Ü</a:t>
            </a:r>
            <a:endParaRPr lang="es-ES" sz="4000" b="1" dirty="0">
              <a:latin typeface="Comic Sans MS" panose="030F0702030302020204" pitchFamily="66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877395" y="2793122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739212" y="2793122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A</a:t>
            </a:r>
            <a:endParaRPr lang="es-ES" sz="4000" b="1" dirty="0">
              <a:latin typeface="Comic Sans MS" panose="030F0702030302020204" pitchFamily="66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178719" y="2838444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R</a:t>
            </a:r>
            <a:endParaRPr lang="es-ES" sz="4000" b="1" dirty="0">
              <a:latin typeface="Comic Sans MS" panose="030F0702030302020204" pitchFamily="66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438999" y="3501008"/>
            <a:ext cx="30934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878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88392"/>
            <a:ext cx="8229600" cy="748679"/>
          </a:xfrm>
        </p:spPr>
        <p:txBody>
          <a:bodyPr/>
          <a:lstStyle/>
          <a:p>
            <a:pPr marL="0" indent="0">
              <a:buNone/>
            </a:pPr>
            <a:r>
              <a:rPr lang="es-ES" sz="3600" dirty="0" smtClean="0">
                <a:latin typeface="Comic Sans MS" panose="030F0702030302020204" pitchFamily="66" charset="0"/>
              </a:rPr>
              <a:t>ME USAN PARA LA</a:t>
            </a:r>
            <a:r>
              <a:rPr lang="es-ES" sz="4000" dirty="0" smtClean="0">
                <a:latin typeface="Comic Sans MS" panose="030F0702030302020204" pitchFamily="66" charset="0"/>
              </a:rPr>
              <a:t>   </a:t>
            </a:r>
            <a:r>
              <a:rPr lang="es-ES" dirty="0" smtClean="0"/>
              <a:t>_____________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279237" y="1700808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591346" y="1700808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896473" y="1700808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U</a:t>
            </a:r>
            <a:endParaRPr lang="es-ES" sz="4000" b="1" dirty="0">
              <a:latin typeface="Comic Sans MS" panose="030F0702030302020204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327382" y="1712436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V</a:t>
            </a:r>
            <a:endParaRPr lang="es-ES" sz="4000" b="1" dirty="0">
              <a:latin typeface="Comic Sans MS" panose="030F0702030302020204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737362" y="1712436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7062157" y="1712436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A</a:t>
            </a:r>
            <a:endParaRPr lang="es-ES" sz="4000" b="1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://cdn.xl.thumbs.canstockphoto.es/canstock1732999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24944"/>
            <a:ext cx="199072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olorare.estaticos.net/disegni/colori/201215/sole-contento-1-natura-stagioni-dellanno-dipinto-da-22st-105839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CCFF"/>
              </a:clrFrom>
              <a:clrTo>
                <a:srgbClr val="00C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050" y="3013847"/>
            <a:ext cx="2313675" cy="181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Elipse"/>
          <p:cNvSpPr/>
          <p:nvPr/>
        </p:nvSpPr>
        <p:spPr>
          <a:xfrm>
            <a:off x="1547664" y="2623892"/>
            <a:ext cx="2808312" cy="25922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062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Comic Sans MS" panose="030F0702030302020204" pitchFamily="66" charset="0"/>
              </a:rPr>
              <a:t>¿QUÉ TIENE?</a:t>
            </a:r>
            <a:endParaRPr lang="es-ES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http://newsightsmm.com/wp-content/uploads/2014/02/umbrella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03" t="67200" r="38552"/>
          <a:stretch/>
        </p:blipFill>
        <p:spPr bwMode="auto">
          <a:xfrm>
            <a:off x="1579417" y="4308764"/>
            <a:ext cx="1676401" cy="130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newsightsmm.com/wp-content/uploads/2014/02/umbrella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01"/>
          <a:stretch/>
        </p:blipFill>
        <p:spPr bwMode="auto">
          <a:xfrm>
            <a:off x="467544" y="1632992"/>
            <a:ext cx="4537643" cy="302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29695" y="4905075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726727" y="4931536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295818" y="4931536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24128" y="4917116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220072" y="4917116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A</a:t>
            </a: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3131840" y="5259018"/>
            <a:ext cx="12241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4632876" y="3110641"/>
            <a:ext cx="1224136" cy="132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787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ixabay.com/static/uploads/photo/2014/04/03/10/00/house-309584_64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9"/>
          <a:stretch/>
        </p:blipFill>
        <p:spPr bwMode="auto">
          <a:xfrm>
            <a:off x="1187624" y="1484784"/>
            <a:ext cx="3010870" cy="251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pixabay.com/static/uploads/photo/2012/04/05/01/20/smiley-25612_6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319" y="1352256"/>
            <a:ext cx="2986157" cy="278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Elipse"/>
          <p:cNvSpPr/>
          <p:nvPr/>
        </p:nvSpPr>
        <p:spPr>
          <a:xfrm>
            <a:off x="1000871" y="980728"/>
            <a:ext cx="3384376" cy="25922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1403648" y="4293096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T</a:t>
            </a:r>
            <a:endParaRPr lang="es-ES" sz="4000" b="1" dirty="0">
              <a:latin typeface="Comic Sans MS" panose="030F0702030302020204" pitchFamily="66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1063723" y="4869160"/>
            <a:ext cx="30934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2838526" y="4293096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477604" y="4304119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79535" y="4320296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834557" y="4293096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887560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endParaRPr lang="es-E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ES" dirty="0" smtClean="0">
                <a:latin typeface="Comic Sans MS" panose="030F0702030302020204" pitchFamily="66" charset="0"/>
              </a:rPr>
              <a:t>   ME USAN PARA LA  </a:t>
            </a:r>
            <a:r>
              <a:rPr lang="es-ES" b="1" dirty="0" smtClean="0">
                <a:latin typeface="Comic Sans MS" panose="030F0702030302020204" pitchFamily="66" charset="0"/>
              </a:rPr>
              <a:t>__________</a:t>
            </a:r>
          </a:p>
          <a:p>
            <a:pPr marL="0" indent="0">
              <a:buNone/>
            </a:pPr>
            <a:r>
              <a:rPr lang="es-ES" dirty="0" smtClean="0">
                <a:latin typeface="Comic Sans MS" panose="030F0702030302020204" pitchFamily="66" charset="0"/>
              </a:rPr>
              <a:t>   </a:t>
            </a:r>
          </a:p>
          <a:p>
            <a:pPr marL="0" indent="0">
              <a:buNone/>
            </a:pP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smtClean="0">
                <a:latin typeface="Comic Sans MS" panose="030F0702030302020204" pitchFamily="66" charset="0"/>
              </a:rPr>
              <a:t>  Y CUANDO LLUEVE UN </a:t>
            </a:r>
            <a:r>
              <a:rPr lang="es-ES" sz="4000" b="1" dirty="0" smtClean="0">
                <a:latin typeface="Comic Sans MS" panose="030F0702030302020204" pitchFamily="66" charset="0"/>
              </a:rPr>
              <a:t>POQU</a:t>
            </a:r>
            <a:r>
              <a:rPr lang="es-E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ITO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dirty="0" smtClean="0">
                <a:latin typeface="Comic Sans MS" panose="030F0702030302020204" pitchFamily="66" charset="0"/>
              </a:rPr>
              <a:t>ME USAN DE </a:t>
            </a:r>
            <a:r>
              <a:rPr lang="es-ES" b="1" dirty="0" smtClean="0">
                <a:latin typeface="Comic Sans MS" panose="030F0702030302020204" pitchFamily="66" charset="0"/>
              </a:rPr>
              <a:t>___________/________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865176" y="2048832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177286" y="2049220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5482413" y="2049220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U</a:t>
            </a:r>
            <a:endParaRPr lang="es-ES" sz="4000" b="1" dirty="0">
              <a:latin typeface="Comic Sans MS" panose="030F0702030302020204" pitchFamily="66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913322" y="2060848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V</a:t>
            </a:r>
            <a:endParaRPr lang="es-ES" sz="4000" b="1" dirty="0">
              <a:latin typeface="Comic Sans MS" panose="030F0702030302020204" pitchFamily="66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323302" y="2060848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6648097" y="2060848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A</a:t>
            </a:r>
            <a:endParaRPr lang="es-ES" sz="4000" b="1" dirty="0">
              <a:latin typeface="Comic Sans MS" panose="030F0702030302020204" pitchFamily="66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689815" y="4508732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T</a:t>
            </a:r>
            <a:endParaRPr lang="es-ES" sz="4000" b="1" dirty="0">
              <a:latin typeface="Comic Sans MS" panose="030F0702030302020204" pitchFamily="66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4001925" y="4509120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E</a:t>
            </a:r>
            <a:endParaRPr lang="es-ES" sz="4000" b="1" dirty="0">
              <a:latin typeface="Comic Sans MS" panose="030F0702030302020204" pitchFamily="66" charset="0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4307052" y="4509120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44" name="43 CuadroTexto"/>
          <p:cNvSpPr txBox="1"/>
          <p:nvPr/>
        </p:nvSpPr>
        <p:spPr>
          <a:xfrm>
            <a:off x="4737961" y="4520748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5147941" y="4520748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endParaRPr lang="es-ES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472736" y="4520748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endParaRPr lang="es-ES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877918" y="4520748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6657555" y="4526753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T</a:t>
            </a:r>
            <a:endParaRPr lang="es-ES" sz="4000" b="1" dirty="0">
              <a:latin typeface="Comic Sans MS" panose="030F0702030302020204" pitchFamily="66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6969665" y="4527141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Comic Sans MS" panose="030F0702030302020204" pitchFamily="66" charset="0"/>
              </a:rPr>
              <a:t>E</a:t>
            </a:r>
            <a:endParaRPr lang="es-ES" sz="4000" b="1" dirty="0">
              <a:latin typeface="Comic Sans MS" panose="030F0702030302020204" pitchFamily="66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7274792" y="4527141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2" name="51 CuadroTexto"/>
          <p:cNvSpPr txBox="1"/>
          <p:nvPr/>
        </p:nvSpPr>
        <p:spPr>
          <a:xfrm>
            <a:off x="7705701" y="4538769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53" name="52 CuadroTexto"/>
          <p:cNvSpPr txBox="1"/>
          <p:nvPr/>
        </p:nvSpPr>
        <p:spPr>
          <a:xfrm>
            <a:off x="8136610" y="4538769"/>
            <a:ext cx="43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54" name="53 Elipse"/>
          <p:cNvSpPr/>
          <p:nvPr/>
        </p:nvSpPr>
        <p:spPr>
          <a:xfrm>
            <a:off x="3661812" y="4187132"/>
            <a:ext cx="2809279" cy="13510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5440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1" grpId="0"/>
      <p:bldP spid="52" grpId="0"/>
      <p:bldP spid="53" grpId="0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teatroamayacanarias.files.wordpress.com/2012/11/13172924-emoticon-de-aplauso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052736"/>
            <a:ext cx="7660423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250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82</Words>
  <Application>Microsoft Office PowerPoint</Application>
  <PresentationFormat>Presentación en pantalla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ADIVINA, ADIVINANZA</vt:lpstr>
      <vt:lpstr>Presentación de PowerPoint</vt:lpstr>
      <vt:lpstr>UNA COSA</vt:lpstr>
      <vt:lpstr>Presentación de PowerPoint</vt:lpstr>
      <vt:lpstr>¿QUÉ TIENE?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ADIVINA, ADIVINANZA</dc:title>
  <dc:creator>Administrador!</dc:creator>
  <cp:lastModifiedBy>Administrador!</cp:lastModifiedBy>
  <cp:revision>10</cp:revision>
  <dcterms:created xsi:type="dcterms:W3CDTF">2015-04-08T22:32:04Z</dcterms:created>
  <dcterms:modified xsi:type="dcterms:W3CDTF">2015-04-08T23:59:26Z</dcterms:modified>
</cp:coreProperties>
</file>