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A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88687-CBC3-4716-93B7-9ECEE3FC0171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87787-A62B-4A80-A401-68585FD889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918648" cy="2306687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latin typeface="Comic Sans MS" pitchFamily="66" charset="0"/>
              </a:rPr>
              <a:t>¡¡ESCRIBIMOS UNA CARTA!!</a:t>
            </a:r>
            <a:endParaRPr lang="es-ES" sz="5400" b="1" dirty="0">
              <a:latin typeface="Comic Sans MS" pitchFamily="66" charset="0"/>
            </a:endParaRPr>
          </a:p>
        </p:txBody>
      </p:sp>
      <p:pic>
        <p:nvPicPr>
          <p:cNvPr id="3074" name="Picture 2" descr="http://www.mundodesecretarias.com.ar/sobr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32656"/>
            <a:ext cx="2448272" cy="2448272"/>
          </a:xfrm>
          <a:prstGeom prst="rect">
            <a:avLst/>
          </a:prstGeom>
          <a:noFill/>
        </p:spPr>
      </p:pic>
      <p:pic>
        <p:nvPicPr>
          <p:cNvPr id="3076" name="Picture 4" descr="https://joelodigo.files.wordpress.com/2012/06/cartas-sobres-azul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393173">
            <a:off x="5786672" y="3883762"/>
            <a:ext cx="3067050" cy="253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843808" y="1124744"/>
            <a:ext cx="4320480" cy="5616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    </a:t>
            </a:r>
            <a:r>
              <a:rPr lang="es-ES" sz="2000" smtClean="0">
                <a:latin typeface="+mj-lt"/>
                <a:cs typeface="Arial" pitchFamily="34" charset="0"/>
              </a:rPr>
              <a:t>Martes a 10 de </a:t>
            </a:r>
            <a:r>
              <a:rPr lang="es-ES" sz="2000" dirty="0" smtClean="0">
                <a:latin typeface="+mj-lt"/>
                <a:cs typeface="Arial" pitchFamily="34" charset="0"/>
              </a:rPr>
              <a:t>Marzo 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de 2015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000" dirty="0" smtClean="0">
                <a:latin typeface="+mj-lt"/>
              </a:rPr>
              <a:t>Hola María: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>
              <a:latin typeface="Comic Sans MS" pitchFamily="66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000" dirty="0" smtClean="0"/>
              <a:t>Te escribo esta carta para decirte que he estado de vacaciones en </a:t>
            </a:r>
            <a:r>
              <a:rPr lang="es-ES" sz="2000" dirty="0"/>
              <a:t>la playa y me lo he pasado muy bien.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000" dirty="0"/>
              <a:t>Ha hecho mucho calor y me he bañado muchas veces</a:t>
            </a:r>
            <a:r>
              <a:rPr lang="es-ES" sz="2000" dirty="0" smtClean="0"/>
              <a:t>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000" dirty="0" smtClean="0"/>
              <a:t>Espero que tu te lo hayas pasado muy bien en tus vacaciones.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/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/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000" dirty="0" smtClean="0"/>
              <a:t>Te mando un beso,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000" b="1" dirty="0" smtClean="0"/>
              <a:t>Natalia.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b="1" dirty="0" smtClean="0"/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>
              <a:latin typeface="Comic Sans MS" pitchFamily="66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23728" y="260648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omic Sans MS" pitchFamily="66" charset="0"/>
              </a:rPr>
              <a:t>FIRMA</a:t>
            </a:r>
          </a:p>
          <a:p>
            <a:pPr algn="ctr"/>
            <a:r>
              <a:rPr lang="es-ES" b="1" dirty="0" smtClean="0">
                <a:solidFill>
                  <a:srgbClr val="FF0000"/>
                </a:solidFill>
                <a:latin typeface="Comic Sans MS" pitchFamily="66" charset="0"/>
              </a:rPr>
              <a:t>O </a:t>
            </a:r>
            <a:r>
              <a:rPr lang="es-ES" b="1" smtClean="0">
                <a:solidFill>
                  <a:srgbClr val="FF0000"/>
                </a:solidFill>
                <a:latin typeface="Comic Sans MS" pitchFamily="66" charset="0"/>
              </a:rPr>
              <a:t>SOLO nuestro NOMBRE</a:t>
            </a:r>
            <a:endParaRPr lang="es-E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v1RtouO17RM/VCMURs2uSZI/AAAAAAAAFqQ/P5HD8mRmv5Y/s1600/carta-abierta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124744"/>
            <a:ext cx="4041739" cy="432048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997687" y="1124744"/>
            <a:ext cx="37444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Comic Sans MS" pitchFamily="66" charset="0"/>
              </a:rPr>
              <a:t>Escribimos en un papel lo que queremos decir y se lo damos a alguien en un sobre</a:t>
            </a:r>
            <a:endParaRPr lang="es-E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4.bp.blogspot.com/_HHtqHjPWPJU/TDqLzGqrncI/AAAAAAAAARg/W-6wfSWNnD0/s1600/nino%2520escribiendo%5B1%5D%5B1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24744"/>
            <a:ext cx="2819400" cy="2266951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971600" y="335699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omic Sans MS" pitchFamily="66" charset="0"/>
              </a:rPr>
              <a:t>REMITENTE: </a:t>
            </a:r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004048" y="3645024"/>
            <a:ext cx="3096344" cy="2088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74" name="AutoShape 14" descr="data:image/jpeg;base64,/9j/4AAQSkZJRgABAQAAAQABAAD/2wCEAAkGBxQTEhUUExQWFhUWGR0aFxgYFyIdHBwgFx4dHBwdHR4dHCggIB8lHRwXIjEiJSkrLi4vGh8zODMsNygtLisBCgoKDg0OGxAQGzAkICQ3NDA2Miw2LCw0MCwsLCwsLC03LywsLCwsLTQ0LCwsLDQsNCwsLCwsLCwsLCwsLCwsLP/AABEIAHcBpgMBIgACEQEDEQH/xAAbAAACAwEBAQAAAAAAAAAAAAAFBgAEBwECA//EAEUQAAIBAgQDBQQGCQIGAQUAAAECEQADBBIhMQVBUQYTImFxFDKBkQdCUlNyoRUWIzM0sbLB0ReSJENigqLw4SVEY8Lx/8QAGwEAAgMBAQEAAAAAAAAAAAAAAAQDBQYBAgf/xAA2EQABAwIEAwUHBAEFAAAAAAABAAIDBBESITFRBRNBFCIyYXEzgZGhscHRBhVC8OEWI2Jy8f/aAAwDAQACEQMRAD8A2IY4sPCjSfdkeEg/WJGwjXrXe+ue7l8U6sQckdR67RyrnDPckaIdbYO4WBHw6DcD5Uu4/tqtkZrptIORZomoZZ2REB3VSMjc/RMQxFw+6kEDxBtJP2VPP122rvtL+8EOQGIIOc9SB0HTnrSJifpVt51t2U9odtQtrX/yMCrWA+kQO/dPaNm9yt3ZBb8JEq3wNeDVMAub/BdELibBOBxLjUocpmAB4h0zDz/LnU7+4NCksYy5Zyidwx5R150G/WV/sL8zXP1lf7C/M1D+5U+/yUnZZdkb7+5OXL4p96DkjrvM8o6+Vc9puH3bcEDxZtiRyU856+lBf1lf7C/M1P1lf7C/M0fuVPv8lzssmyN+1P7wQ5BEgghz1IHl+evxntLjxFDlMwACWHSR5/lpNBm7RXAYNtQehJ5+VdwfaYvd7uElWCuAdVJ1g9DGsV6FfCTa5+BXDTSBFvarilQyTmBJCbrtvO+/L5V69pf3shyTGxz/AIo6Ty3jWpi/fQLOfcnllkTI5+XOgnbDtM+Da2ERWzhicxIiI6etPsYXuwtSz3hguUa9pcatbJBHhC6kdA3SRz2FdN+4PCUBYxBE5dd5PKNfXT4IX+o977m3/uNT/Ue99xb/ANxpjsc2yh7VHun0X7h8IWGG7GckDYg856ctelc9ouEStsjKPEG0k81Xrz122+CH/qPe+5t/7mqf6j3vubf+40dim2R2qPdP3tL+9kOSYiDn/FHQHSN9z6+faXGptkgzlCjxDpm9fypD/wBSLv3Nv/ca8cM+ku7dQv3NuMzAeI6gGAfjXh9O9mqngPPdhjzWgHEXBoUljGUrOXXfMeUfnyqd/cPhy+KTLEHJA2Px0EevSk1O3d8zFhDAkwWMDqegrw3b+6FZjZthVEsZMAdSeVR8tya7JLsnT2lyNFCZRLF5iRyHUbnN6VExjMqxbZXMe8NB5kj+Wh9Kp9n+Le04c3biqB4gQJIgf/FXLDstpmM6AlQTJgCQCR/7tXm2dku8FpIPRQX7h0CQwnMTOXTbKec/lrPnPaXOq2yAB4gdyeYX067Gk5e3l0/8q38zXf17u/dJ8zTXYptkl26HdOPtT+9kOSYiDn/FHSeW/Oue03Bq1smR4Qu4PIN69dhrSf8Ar3d+6T5mp+vV37pPmaOxTbLvbod04+0XB4SksYgickHeT5a6c9OukF+4fCEhhMkzk02g8509NZ8079e7v3SfM1P17u/dJ8zR2KbZc7dDunD2m4dVtkQPEG3J5hesddjp6132l/eyHJMRBz/ijpOkb86Tv17u/dW/ma9Xe295TDWEB6Ekem9c7HLsu9uh3Td7S41ZCQZgLqR0DevXYVBinVsrLm8OYlNcusCRznXUdDpS1wrtjcu4lbDW0UkgMJOZZBIMHrFM1796uWcwALnllkwCOZmYjb+cMkbozZynjlbILtU9pf3ihyGdADnHQkefTlIny57RcHvW5JHhy8j9ljy5a7b/ABp8b4w1hwoUGROs9fKh360v92vzNIvrImOLSc16LgjxvXPdy+KdGg5I6/DaJqC/cOgSGE5i3u6bBTzn8ufSgP60v92vzNT9aX+7X5mvHb4N0YwjpxTnxLbMCJDCGPXL6fnyrvtL+8UOSYgA5/xEdCdI32NAf1pf7tfman60v92vzNHb4N0YwjvtFwe8hMiVC8j0bpy1236a9N+4PDlluTCckcyfTpz060B/Wl/u1+Zrv6zXInuliYmTE13t8O6MYR3v7h0CQwnMTOXTaDzn8ta8tingsFyhRJzgyTzAjp11mgN/tayLndEVZC5iSBJ2E9fKjeFxgu4cvcEAhswHQTUsdQyQ2auggr6jFOwACMrHfMNF+IMHppXBiLh2SCB4s2xPRTznr6fDzdvvaw7udWRWYAnkJIBI3Mbmk3/UC79zb/3GmmxudovQF06e1OfEEOURIIOczuQPL84PlM9pceIocpmAAc4jYkef5afBL/1Au/c2/man+oF37m38zXrkPXcJTocRcG6SSPDl2B6MeUdfXpXRfue7l8U+9ByR1/tlpK/1Au/c2/8Acan+oF37m3/uNHIejCU6d/cOgSGE5s22mwU8568q77S58QQ5REgghj1yjy/PlSV/qBd+5t/7jXU7e3iQBYQk7AFtaOQ9GEp09pceIoch0AAOcdCR0PTlp5xz2m4PetySPDl1g9GPLlrtv0pOHbq+WyiwmaYyy0z0jrVvs32zfE31tZLYBzAlWJgrMj5iKDC4IwlNWHvNnKsBoAZWY1nTX0qVUx63C5FghXEZy2qxyEb5vPpNSol5X24bqjNtmMlB9QxqPXmfM1jN60G42BdEgWptg6iY5A8/erZ8Bs+ae8/5k9Y0j/pjb89ZrGu31sm5hzYze2ZmFoLuVg5p8hynqaQrD32t3BF9kzB4SdrIHwVLT3MXZu4e5dvteYotsQygEyweRkAMa+lMN3s1xDEWUtX2wy5CCtwl2uiDoZUBc3InnRvsfwLD27du+lt1vFMrtczBySZfMCYktz6RTLVDVcSIktGNN9xll5JlkeWaUzhOI2gP4bEADUy1pzHrKk/Kpw7jyO/c3Eexf+7uiCfNTsw9KbKGcf4HaxdvJcBDKZtuujI3Iqf7c6WZVtebSD3j8KXvDQrxX3w2JtWs1y9cS2FHhL7Fjttv6c6AcMxl204w2LjvY/Z3R7t4Dcjo40lfjVviUK1q5CZluAB3+pn0zAzodtfOm4m4JRfMfVdccbDZW76XcXdZmZ8LZIBXMCt+5pE7HulO/wBvX6ponb4fbsX7aWgqrKkBRHSZncnedaV07SXXeyzsozKjE5iSM5bbXwxAgkQZOoiifZnjZxVxWYnMrgQSfdJlDqBuPhM70691/wCNhcH59VA1tuvRPWNEvbXQayG5yPqr5kflNJP0p+/Y/C/81p3x3vJmnu5Ex9qRlnnE9Oe9JH0pe/h/wv8AzWtPR+2Cpqr2ZSLUqVKu1UqVKlShdXl1BBBEg6EetUeFoqYp1twF7sZwNg06fGKIUG4vh0tjvElbzMCsE+IzqImIilqpt2X2TvD5uXMCfktGs423bsNZsHvr1y0TdRAcyloguSIS2gB5kknQGvjwbs9buW2a5iEuv3TMUhslp9MpC5dSonxNJkmAKXcDxW7h3ZbTC2GaXCkgnwFsx/MTXywvae7ZtnK5XMwzKhI0yySd5gT5bbVVkea0ZYc7lat2DaMISNYdzHWKK2lAsPBGoYwNl090A7R001mhPYFicHKwSWaOh6fCi9uO5ub5obPm3zZddtNo25RUZ8SQqfG5ZKtdqLtQzE8ZW3fFlxlDKCHnTWdD023rQOe1ouVlWsc7wonUoLgMZdDXGuGbRuvbQ/ZZRmCnyZZj086F28bdsYfPcYkYi09yyejBirL+YalO3xXAvrce8JoUUmfu+abprltwwBUgg7EGQaXuJYV8OlvCKSTiVtG2x5G7AuL8Dr6OKt3CME17DAM7JcC2V+s/egMv5z8qii4pDI4AHUE/Be5OHyMaT52TPwbuRcL33VFRSwz6KSNgx6TqfSvXEHbF4gN3vcW+7WLzoVa6yiP2aldFJ1zkTA0HOlLCYx3tv3yJntXwpB90EMBPqpO/lRHEdobztaNxwxB0JYmPHlBGum0z/wD2vbiJHB4ORCGAxtLC3MFOOC4WmHxuFFsghgCd5JyGWYtqxYkmSZ607YgzdQGBGobmd5UfKSP/AEZl2S44+JxlrO7MUc5cxnwkNBE9SD+Vabif3iZpyaZY2z6xm59I5T8KTqRbCPL7lPUpviPn9ggHa796n4f70Co72u/ep+H+9AqydX7ZymdqpUqV4u3VUSxAG0kxvtvSy8L3UqVKELqjUcvOrHFuKBrZsYQC9lZZfUWrZ1k3HjViT7iydBMVVdAQQdjofjQbDcbuW7LWkNtUQQEU5VB73u4ImOUxIJOk86apiAHZXXppTEvAEFo3bl72i4rDKxUhUkGRbTZZP1tSY1NNPAnjCgxmjNp11OlZ1Z7UN+ytF/C4IeCcqksQog7SVO532mtF4Fm9lGX3vFE9ZNPUziZhcWyXtuqmPUDBXYII7tzpsJB0HkNqyYVrXEY9jvRPuPmzbzBmfj00rJRV/TaFTsUqVKlMr3ZSpUqUIspRngGLsWQ117gF7MFtJlLMebZFUEs5EgDlQaqmIxbWLi3bZVbgVgHMgiBMAzpOtRyC7VxwyTFheGe0Ym41+57PmvSuH1zlXaT3jKDyJXKpjQyxFE+AYNbPE+7TLlUvAUQACCQAD02pNftFdF5rjXCGVT4wxzeFQTry3Ij/ADTF2B4g1/F27lwkucweSSQVUiNdeWnlUNsjn0Xmy0HiljvHy5zZgSHGjN1AJ0yjSR1j4yvHGxaJ/wCJ/daZOmbWZjWYmOUTUpRRq3w3RWXcqYZt8xjUz15Ectqy7BW8/GGJ/wCTh9PIuYP5TWo8N9wgaoNEJ3Kx/wC6896y/DP3fF9dsRhyF9bRkj5VVcT8BtrY/b7Jqn0PqE41KlSscnlKlUMRxvDI2R8RZVvstdUH5E164jxW1ZsNfdx3aiZBmegHIkmB8a98p+QwnNcxBCu3DW/ZwrrcNxmHcd0hZxcGoI5AdZ0iRQ+xxdwijG4a5azAKzsA1osesE5QT9rTWKK8Ks8UxlsXUWxg7b6p3oa5cK8iVBAE/wB6r9q+F8RsYPEG73GLtm2wbu0Nt1BHvZZYMBuQINX8PD6hsYa5o13zHp0S/aGh1wVcaypMlVJiPdG3T0q1wq2BetwAPEo0EaA6D4VR4cItWxmD+BfEPraDX40Q4b+9t/iH86VZlIB5/dOu8BPkm3HGGtsdRMZecnZgOZGvoNaSfpT9+x+F/wCa074sw6FdX2iNMpIkk8o6/wA6RfpUY95hxGmV9Z5yukfOttSe1CzdT7MpIqVKqvxC2pYM4UqYIJjlOnXersuA1VUATorVSvnguD4nGqGtA2rQ8S3H07wj3QBvlJ3b+dfW3wbH3H7ruBZ63mbMg81jU+n8qrXcYo2uc0vHdTYoZiAQNVyh/HMgtMzLJA8JjUE7EHl60Q4nwu9glhkuXkGi3UEz5MupU/MUPxT3DZuK6i1dCklG5AiQY815/wCKkjrqepj/ANtwNwvJp5InXcNCi2FWUQtBbIJMdRrr0r6C0v2V+Q5718uHKBatgbZFid9hvVilQtq0ZBaR2BT/AIMgaeJgCOXSi1ojuLgAAgMCQZBMakE6mfPnNCOwgHsZzbZnn050ZQnuHnYKwUkQSoGhI5UufGqKp8blhvaq464YsjFSCs5TBj1+VXsD2eunGYfOO/wr2XHeHmlxPdf/AKwYgjepxLD95ZuJ9pCPykfnFNfYfEZ8BhjzFtVP/Z4f7Uv+pZ5YGgsOTrg/lI8HYx4IIzCHcI7Epbw+Iw124blu8+ZTsywAFMmRmBG+2lXMf2Qw93CJhDmCW4yMIzg8zJEeKTOnPyphqViHVk7nYsWd7+/RX4jaMrKliuFWbndZ0DGyQbZO6ldtfgK+dzgllsUmKYTdRcq9B5xHvQTrOk0RqTUImkHX/wAOq9FoWXcD8XtM88RdkH8VEu7XTQabaDT06VVwNrLdxa9MTd/8iGH5EVcr65Q2NMw+QWJq789/qifZS2Bi7EADxRoI5GtKxGl1CYadAs6g6+IDnpAJ5Vm/Zb+Ls/iP9JrSbpi6uXViAGEaBZOs8jM+vTTROv8AaD0T/DvAfX7Jf7X/AL1Pw/3oCzACSQB1Jij3a796n4f7mkTt2mbAXwOin5MtZGobiqS3cpo6o6rAiQQR1BmlziVoYviFjCnW3aHfXhyP2VPXl/uq/geyWHu2LN6yXw9xrSEvZbLJKjUr7p+VXOy3Zp8Nev3rt0Xrl3KA2XKcq9RtO23SlDURRhxa7vC4At109E5HSuDwToqGIY4G6Ldwn2W4f2Vw690x/wCW5+z9kn0q1xfitvD289xt/dUasx5BRzpmv2VdSrqGVhBUiQR5ilnhPYtLOIF1rhuW7YPs9th+6zGT4plo2E7T6VFFVxObeTUfP8Hde5KS7rt0Q6y2LVbeJxDBFuXVT2cKPClzwqWMTnzZT8/gcNldfCuu+g19evxr7dsLZOCxBAkomcetshx/KvlbeVDciAfmJqSOYysx2tnbL5KCqiEbgAudwv2V5chy2+VOnAlJwoAME5oPTU0mhgdjNOPBVBwgDGFhpPlJqx4dfmm+ygZqu45gcFegADu3GhkGAdQec7zWTCtb4kWODvZhB7t40jSDBI5GOX8qyQVp6bQplilSpVfheCvYq/fFq4EFlFCgiUZ2kkNzGmkg6edeqioZAzmPOSkzOQVivFq6raqwYAxoZoTxq/d8OGyNbxF1wmU+emYNsVM7jzo5xvgSYL2drQi2QLN09X3S4fMnMvxHSl38RhbKyO/j0QATc7LxXGUHcA+tUsRxeyjZWuCeg1j1jb41ep4EHJcXg2l18I1303o/2GUDG24AHvcv+k0Do92H/jLfo39JrzJ4SuO0T5xa8LbZmQ3QRAQDMy9TlOkbSesCu16xz3FcmwodyBnU6AATBnkfL4+varVCvrwzVCRoh1RZmBG3l6ctqzDtXaYLbxNsTcwr94BzK7XF+Kz8q0/h2qs2zMZZYjKY2jr5899qSbrCYJGukE7+QHOqjibi1zD6p2kFw4IjhMStxFuIZV1DKfIiaF4q2+Lxi4JHa3bW33uJZDDlScq21P1cxmSNYGlC+AYtMEWw1+4qWzcJwrMRqralPLKx3PJhTBwBO74rcY7YjDKF/FYYyP8Aa4PwNVVBTMbWAOzGZHnsvczjy/NMmC7K4K0uVMLYA5/slJPmxIknzNKvbLsLhgi3bSm1at3UuX7NsxbdEaWPd+6GAkyBqAR0IP8AZbs7dwt/GXHvm6uJui4imZTfQ/AhdOSCrna3Frbwd9n2NtlA+0zjKqjzLED41qyB1SCLLEabcqW7/AsQeJLihim9m7oo+GMlSYOoE5dyCTE6RVfG8ZxFtLVrD2kd8gD3brwilQB7qgsxOu0etAeKce4vYtvdnC3gFJK27bqyae8ssc+XfKYmle3U+INxi5XvlPteyq8BthLb21921evW0/Clxgo+A8Pwo1w397b/ABD+dCeCWkWxaFtsy5QQx3bN4ix8ySSfWi3Df3tv8Q/nWfcQ6ouN/urYC0Vjsm7F6ugXR95n6oIzCPrT0+NI/wBKjDvMOJ1yvpz3WnfHatbVtFmc0cwdFB+qT+e1IH0sWEa/hWJ8SpcyiepUE/8AvWtnSk80WWeqbcs3SNjcYtpczyB5CaPcB7P2FsnEY+zbzXHDDvFnu1iEDHYTuZ01FA8VYFxGQ7MIo9w7tHcHDVuNh7l0LZdWuSpWUzJ4gWzRoJMc6V/UbpsDGMPdJz6H4o4WGXcTqFf4rxc28dYSyHvzbZbliyMxUaG28DwqNxJI0q7huJOt9vabV3Di7kWyLo8JYBswzKSoJJEAkE+dWuxV3DcPbC8NS2TiL1nvrtxQImCZfWYJBA5DQU8cRwKX7b2rqhkcQynmDVV+zwlmEk3ta/vun+0OvdZbgcXjb+NxQwVtLtoFENy8xW2jIIdVgEsZPLnM0odseB4rD92+NsG4xuuWvI+ZLgcLktzGZQCNFYRrA50+4i5i8NwWyvDbf7ZbpstkTMfDcdHeCDqzqCSdsxNH/pAH/wBHxPfRmFjUj7YiCP8AviKdgo4obFozyz3svBlc45rM+Hq4Qd5GY6kDZeij0AqxVHAWbuj3bk6e4ohRpzO5NXqtQryM3atH7BkDBknUZnkRNGUUiw8nQqxUTmhSNBPP/wCaD9giRgyQJOZoHXyotaUdxcIMkhiQBEEjURuPj50ufEqKq8blk6ir/wBGtz/h71o/8nEXFHoYYf1VQWrXYd4xOMTr3T/MFf7Vz9URYqLFsQqvgz7TFu4TnUqUJu8Ru3b5w2EtrcuoAbruSLdnNtnIBJYiSFHxivnsFPJO/BGLlaZzg0XKLVxjVW7wjiVsZs2FxHW2qvabzyszOpPqB8KpYTH38S7WsLZKXLcd8cQCq2idlhZLsdxl0jWacdwiqDgMN7qMTste6SLXFbdzFXyFe2Lzgp3iFcxVQrgHafDtvRKrv0iYHG28MvfC1dt97aPfWgy92Qw95WLaHbMG56iqZr6Hwh8hg5b22w5a3y6LL8Tja2XE06op2W/i7P4j/Sa0i9reULowEsZ3WTpHPX5fGs37Lfxdn8R/pNaRidbqA6AaqY3bXwg8tOW5+dHEPaD0U3DvZn1+wS326xSWmD3GCqqak+ppIf2vHKyWLQtWHUqb18HMwbSUtjXrqabfpK4UuJAtPpKyDzBBMH/3zpLxnaN7eBu2MUHTEoAlt1XS6ZGRkOxIIGYf5rJ1IdzTyxd1+vQb26qyiawuOJPPD8Otq1btA6IgUdTlAG351ZpYTg3FrzWMUbOGQ25Ism4wdluKAwY5SoOgMciK8cZ7ViwEzo1q6t1Vu4dx+0ZXBE240cTDArocpG9VU3CqhpBIvf6qwbMwpqqUpXOPP36X2w2Ot4cWmUl8M4XMWUqxAkxAOpH86NcN47ZxDZbD96AuZnTVFnZSftH7O/WlZqKaIAuadLr22RrtCiLqCCCJB0IPOaXx2Kwc/u3PRTdfKPIDNAHlTFXm4sgiYkET0kb1FHM9mTXEX2XXNB1CQOz+Fte2Yp8OoSwmW0AJhmXV216HStV4KwGEBYSoDSOok1mHZSx7MhwbgC7ZJJ//ACKxkXFnccj0IitR4ExGFBUSRmgddTWrpDefcW+I3VQb4zdd4ipGDvZjP7N41nQgwJ56c6xPjuNezZLoASI35TzrascgGCvQZ8DnQRqZkAcoOkVifFLneq2Htq1264gIgnKeRY7KAetX0bw2NxJspWaIqOz+OKK9q5hrisoYZgyEhhI2kV9cLaxHD8DcuMFGIvYlQTIdVFxlQHQ6wJ086ZuymFu2sJZtXgA9tcpgzoui69YirHHOFJirD2bhIVo1XQgqQQR8QKxk3FZJJBHOQ5gd8QCnRF3bt1SH2ixWKGLdc9t3wtk3rRFhcxkiZzTECSSsbVY7M5r5SziL1y+uKw73bqO0i2Q6i2U+zMn5CIok3YUXQDisTduXVkC4pCeCIyRr5knfWjXAuzWGwhdsPbylwMxzEyB6nTr8aaq+IUXLcyBufQ20zuoIoJrgvKE9puFYfC8NxIs2kSbeWQozEtABLbkz1oLY91fQfyp343hrN6ybV9oS4QmjQSxPhAI5yKVOM9lzh7bXLeNyKvLEAFfTMACD86k4JxKOEFsxN3H1UsrDe4Vaj3Yf+Mt+jf0mljhuIa5bV2XKTy/uJ1g70z9h/wCMt+jf0mtc83YSljon/H23dytlhbcAFmOsgzAy8/XltUrxxeytxstxzbUaqwOUkncZto/6eeh5VKrlCrXD9mDT3g/eHqY0I8o2HKsg7Y4NXxOE7z925uWidipcAoynk2Zd617hmiMoghSRnH19NT5mdz1BrP8Ai/DUvpkeRDBlKmCCpkEaVV18mB7D6/ROUrcTXD0Sbewd65jcJhcYneIpuDvOVxSu56MIE/CjvDRdtsMDevMl60c+BxB1zgA6EcyoJVlO6mqnaIvexDWggdLNtHNtmYB+9cqXIQZmVAJyjqTyFNPZ/A2rCtaQqXU5nUXGfJnGkByWQEDb1qtqZyyNrutsrdDrfy1zysdFJhu4hWh2u4hbGR+HC8w0Fy1iFVG88r+JfTWh+KxF+8yYjiLWcPatHNbw6uCocbPcuGAxUbACATNesfxom41jDwbiR3lxhKW51iJ8Tx9XYbk7AhcWMNhj32JuZ7p+vdOZ/wDsUaKPJQBTEctXUx2fZoOwzP4UZZGw3CK4vtdZUZkS9eQEBnt2jlA6gmM3/bNUeJdsBctOuEsX7txlIE2mRVkRJLgTHQb0Fv8A0h4ce7bvN8FUfm0/lVZvpGTlYf4uP8UM4TE0g4Tl5rrpzumjs1ctezpbssWFpQhBBDAqNmU6g0d4b+9t/iH86TPa7j5cQcO1h1ywzMJuBmC92yjWCDpOxAp04d++t/jH86gmh5czc9T90yyTFGfRNuO95C0lJEgfakZSeZE9OdZt9MmIyYjCQpZ2S4lsDYszIAD66VpOM0e22jHYLz1iWHmOZ6Vn/wBMdp82EuWwGey/eAHnlK6Vpmuc3NuqqhHzO6kzE8PxSu9q2LV68igtbU5GXPsRn0dRzIMiNqfOG8FVMGuFbVe7KP5lwcx+ZJpL7LcStHFu62XOJv3Syh7RDW1b94TczQVAkAKBOk1pVZbjFbUvLI5Tpn705TU8cdy0ar59ku0GHOS1iClrG2kFt84Cs6poHRj7yNE6ExMGiPaDtZasDJbIvYhwe6soZJPViNFQc2MChONwFq8Mt22jjoyg/wA688P4XZsAizat2w2+RQJ9YqUceHL8He+S52TPXJUbOAxa27du3j3tKiKGFu1bJZ9S7lnB95iToBS72tfGKcPh7+LOIsXnJIa2qPNoZlBKaFJyn1Apk4jwUvd761eezdjKxWGVwNg6NoY5HQ0H4t2RvXYu+1s2IUELnUC3B3XKokTA1Emo6TiThK10svd6i3+FLymg+FC6lVsJeYl0uJku22yuvLaQVPNSNqs1smuDgCNFYtcHC4WkdgZ9jMb5mietF0I7m5ocwDZ5MnNl11Gm0bUI7BLODImPE2o5edFrLTh3AAgBgCuzae8PWaXPiVDVeNyyda8dmL4XijKCP2mH/O23+CaodocQyYa4ymDAAPSSB/eiPYfgpS7nFtDatu6pcPgvAxqWgAPbeTlmeR9O/qGoY2mdE7qFV8JhJk5gOmSfhSx2e9tXh918EinFXMdcF4sBIUPlmCRMLl+ExTNQ6y97B37l6ynfWr0G9ZBAcMojvLeYhSSIDKSJgEHrjeDVMcUpD8r9VoKlhc3JP8aUn9oLNwYq8MLcS3iL+DYAsdA1pwLbnflccTB2HSvoe22YRaweLL7Q6LbUerM234Q1BrnAkvu1/GW7d28+h0lUUe6iTrA5k7ksYExV/U8RggGZudhmlGQud5Inxlms8FdcXcW7cFju3YGc9xxlAHUliB+dItlSFUHcAA+oGtWO3PAMPZw3fWba2rqOnd5NMxLgQV2OhPpXyNXHBKltTG6RoI6Zqp4q0sc1pRTst/F2fxH+k1pOJ/eJmnJoBrpn1iRueUdDWbdlv4uz+I/0mtIviLqHRiRGXmo1lh03g/D0M3EPaD0XeHezPr9ggHa/96v4P71l/HcJfS7hruJvJcsJiLZMJlySw1PIj41qPa/96n4f70i9rsaq4e7aBDXbiHJbAzMfPKAdBvNZYyFlUbDqnP5ZJ+7Z3cfGG/R4U5ry98TlP7PedT7p5ka7RVTh+AF3jOLvXQGOHtWUsA/VFwMzsPMkRPkazf6P7OAe0GuXCMSpObPfZCB9XJDjwxA086dLdx8E6Yi0LuJt5Ml8ZzculMxdGQsZcoWcZSZhtKa/cYxNynAg6XOia5LsOIJ07Rcas4Kw+Ivki2kAwJMsQoAA6kisyx957WJB4ZaU28faXEKrjKttgwS5cK6GCrJp1puv/SDwu5bIuXlII8Vq5bbMfIoVmfKhfDr7Yi++Ma2bVvu1s4e24ysLSHMWK/VLNy5BVo4lKxlOcVjsD1KIGkvyRWyGyjMQWgTAgTzgHlXuqeA4pYvT3N63cjfI4JHyNTjGHe5YupbbK7IwVhyJGlY3AceF2V1Y3yuEJ7XW7LIH763av2jmtMzhfVG1nK2xHx5U4dksS13AWrigozqWAbcEk6Gs57M8LwotW7tqyAXUGW8TTzEnXetN4Is4QCcshtemp1rUcNYI3mMEm2/0VU+USOvaynECPY70SPA+aTJzQZk+vSse7M8TOAvm06/8PfcRc522bSCeYJj+dbDxB5wV3QCLbgRoCADBE8jvWQ9hksXr5bFH/ilJ7uy4hVHIoDo7dTVjX8vsjuYCfRSQ3xZLSaA9oOPHCOC9tmtXAFtlAM3ezokH7QIIY6DKRzo9S726sE4ZbqrmOHvWr+UbkWmlo/7Z+VYujDHTNa/Q5J+S4aSF7bAcUbCmzcwgNxrZQ3VxKDUqRmIIEHYmJqvaxvEbd1cIcJa7xcOLmc4jw+HwFmOTQZgfCJO1OPZzhaHEXsfbxD3UxaoVXNKIFA93z/lQbtHxB24hlsWrd8WsO1q8HuZFHfspCyFaTlSSOjCtXJQUbGkvAA1SAlkJsEM4F2Hu4m3Zu3uIC4Lcm2MMBkDiQHz65mBJJkRypTupdv3C+LYOyMyrbAi2hQlSQvNiRuadMH2g/ReHynh4t2QTHs90XAGbbPnCsAWgZtY0pStZtS8Z2ZnaNszsWIHkCasaKOnkIfGAbaEI74NnL3R7sP8Axlv0b+k0Bo92H/jLfo39Jqzk8BQdE98ce0uuJE2tAvMBtdwNZiddt/jK98SvG0+ZUN0kRkGrKOo5BSfzj4Sq1Qqxw33DH7uP2c75Y0+HSdYpKbenThmqFhorahfs6ajyMzI5HSktt6puLfw96fouqGcU4JavsrtnW4ghXtuUYA8pHKqXYYd0mNtxN61cYs5Ms4KlrZYny0pgoXwxAvErvS7hknzNtyP5MKqsZMTmHQZ/ApiRgBDkM7P4oWuHLfbUshvXDzZnkmfU6VmOLvXb7NefM5PvNGg8ugA6VpL4FvZcVgj79rME/wCpGOe0w+GnqCKWMH2is2rKLlJMeJVAGuxmd5rQRyWGJgvf6JRsbXmz3WslnDYZ7hIRWYjUwJpq7EcGQBsXiCBbtEhQ22ZYkn0OgHM19+CY3C+PumCZzJRiBGnLy+NE+CxcYAapdxHegHmtlAC8dDcywee9D6h3eBFgF7NK1rWuDrko9hsPcvOl26CiIc1u0fenk9w9eicpk67H+G/vbf4h/Oq9WOG/vbf4h/OqLmuklaTuPqm8AawgJuxfvpknPz6ZZEz08o1mkn6VcUtvuXcwAreZ3WAPOnXGavbUaNvmmNBEqOs9OmtZ79NaFlsKBLE+EDVtGUyo3YgaxWsabZqsp3YX3CXuy1/vcfaIDDu7V0uGEEZ8gWfXU/CtDrLeyXHbNjFMWuXGS6uS5cuIRkZTKAmBlBJYEHbStNw2IS4ua26uvVSCPmKyHGS98+MjKwT7XXJzX1pW7Q8evhra4K2L0XTbvjKSVKx4T9mQSc3lTFjsT3du5ciciM0fhBNZLwxfas9+7dbvrhl+7uFIGwWFjT1rnCaDtLi42y33XHXJwtTVxnjOK9qvW7N+2qWioA7oPJZQxk5twelU24njzocUijqlgBvgWYj8qpXb1rDoAfCCYUAEsxPkNSa+mF4hbuGFJDb5WBVvkQDWph4bSsa1rmgkKZsbNHHP1X1s2cskkszGWdjLMepP9tq+lSpViAGiwU4AGQWj9hI9jOb3czz6c6Mrm7l80xlbLm3yxpPn/wDFB+wZjBkxMM+g5+VF7S/sH1BBViADIUR7oPlS58aoarxuWQ37CuhRhKsIIr12GwLe0uHvXLlvCoBbDt4ULzpHVVGh5TXtdqKdgbANm9c376+/+1P2YHyUn41z9TPYykuRmTb8qr4MHGU7L6XO1f8Aw5xYw7nCBsq3i6qXM5fAhOZhMjkTGgojwrtBh8RpbuDMPett4binoUbUUorh3wL4XD4yX4bh75vW7iqWIJByJdA5KxJmIojxjFYHFNjsfeNq+ttRZwdtX8TEDVwFOaWuNAPRaz/7TSzxh0Rt56/FXfaHsdZwTlFVOJYBL6G3cBKkg6MVII2IIIINZlwjAfskdMViQSASyXmAnmMpkaHTUUQHtg93H3f+5EP9q7/paqbZ0bx9Ev8Au8FyHXXvtFwdcNicKwa46PnT9pcZ8rxKlSxMaZhX3qu9m5cZGxF9rxtmUBAVQSImFGpjmTVithwmmmp6cRzG7lRcQnjmlxR6Ir2W/i7P4j/Sa0i7+9XJOaBn6ZZMT5zMR51m/Zb+Ls/iP9JrSL+t5AIUgZs06ka+EdRzM7SOtR8Q9oPRNcO9mfX7BAO1371Pw/3pIwmI9hv37r2muW77Bu+QZntwAMjLuU5gjqdKd+1/71Pw/wB6BVj6ojmvadCnWvLH3C+FnC8NxnjVMNePWFzfEaGfWmFLYUAABQNoEAUp43gGHunM9lM32gMrfMQaAYTg2EGLFm5ca6lxsqL7Q023CzkdQ2qtBg7zpzpF1I2QHvusOhz+6diqgTa2afMdxTDWgXuXbKx9p1B/M1zg/GLWLsd7aYFTIYHdTGoYT/fUV5wPZzCWtbeHtKeuQE/Myap9rMIiYPF3ERVdrLAlVAkCSJjeJNKNELyGNvckZm30/wAps4hmUvJw27Z75rmRXwzW1w7W7K21PeFYVYGaPqspLAyNiKJfr2Gcizg8RdQEjOoABKmNJ5ecihPCbL2jae9bxuIVAGRTfS5bUke9lOUyOUzFFOzNp1w6h1KnM5CtuFLsVBg9CKtpYmOzlGK3u+mfS/vSL58De4V9eB2WW1DIUl3YISCVV3LKpI00B5VoHBcvsgz+7DT6SaT6cOCMBhASMwAaR11OlNcPN5iUo03N174mW9jvZ5nu33iYgxMaTFYrfwaYjE4aw2mZs7MDDBUBMKdwSYFbTxBYwV3UGbbkQZABBgAncDrWM47htu7BddRsQSCPiK0AjdJC5rTYlMMT9x/iIwmGuXiC3dLoCdzoqgnfUka0L7Mcdu4h8jmw3gzOEkMhIELBkXF1gsCIIIIpLvK1nKly9euYS4e7vI75sofRWUkaZWg/CrvD8QcEpse0qyKSSMLbDPl3ZnuP4EJA90a/zrLScJMLTGc3nQ56Jrmkm+gTha7NC0W9mxOJwysSTbtXPBJ3IVgcvwiiHDeGpYtlLc6kszMczMzbuxOrE18U47YFtLj3Uth1DAO6ggMJE6719MJxrD3DFu/ac9FcE/zqollqntwPJICmDWA3CE8T4LisSht3sRaVNDFu0fGVIIz5n0WRqo186TMTi7q3LiNkU237uFBfvHjMQu0AD1p1v9t8IGKo1y6RubVsuP8AdtWf8RxyujPqrPiXIdvCUJMgtvBKwIPWr3hklXGCCMLTa2Vs15wxuOqL4PFrcGkgj3lIgieoNMvYf+Mt/wDd/SaTLGJzOgLKzjMSVIJyRpmy6Tm29KYvozuXTjbIuTAtEkkQcxzf/rE1po5jJESRnmlpmhhsFqOPNzOfZwC+mcN7saxr9r05b8qlc4hZa4+VH7pgAS43YGdI5gdeR9TXaWSy+3D9mJ98++IiDA0HlHPnSW29OuAEBlPvj3zvmJG/y5ctqW8PgM7qpt3lzH3iBA0mdqreIU0k2HANE3SytjviQ1iAJJgDc+XOl7g9rHYlxxHDWkeyue1btM2R7iSMzhiI95dAelPnFOxaX07trtxUJGcLALKDJWYkA7GNYpjwmGS2ipbUKigBVUQABsAKjpOH4QeaNcvcuz1OKwYsj4vxC29xDc7zAYxRCHEJCMDuhacjqeUGRuKr3+zLF+8bAYa4x1zJfIU+eUrH5Gtg4jw21ftm3etpcQ7q6gj86VMJ9Hi2GJw2LxFq2f8AkkrcQfhDqSPnXs0ckTbQO9x/OqiEod4gldezuIuKEZcLh0HJE71h6ZlCD1INBsBYGA4jftOWZbtoXEYjMxy7iFEk+9oB9UVr1jgUKA1xmPM5QJ+A0r44rsvach9O9UEW7hRSyTzUkaUo2GucS2QAtOxAUokjFi3VJPC+N2cQWFpyxSMwKkET5EUZ4b+9t/iH86tYT6PcPae3ctO6uqFLraE3pM5rhIksDrPnFF8P2eVWVs7aEGNOXwrr+HPbICzMZKUVbSwh2qu47VkDaJIMx9YEZQTyHn8KG8fwy95buZRnVWUNzAYgkD1IHyoljl8SMRKAgETzJGVo5x0+NU+PHVfA76H3OWo30qwr4nywFkepSUTg14JWLdtuyjYdDdS5cu23v53t5fdzkmZGp10mq/D8diLF5Ws20w/tKGEcawhBFwpoAfqjrr0rbsDw0XEDHOkz4WAnQ+nxqjxzsFhcWVN8MxScpBymDy05UlDHVFojnYCN7j6JgysGh/vqslxHavE4nC3Qz2lADI65Ja5IIj3tCZgZefyqf/dBFB/4dClxiuWSwELHkdf5VqmF+jfA23tuloBrQhTv6E/aYdTrVLtB9GFnFXHuHEXrZuBQ4TLDFNmMqdY0+FN00PLlFmWbmemvuXptSG/3VZq6tirjWrJtrdslXt53yuzLrNvSDBjc022kXidhkxFtrGJsMFY/WtvEhkPNT02phH0YYM2gjqC6iBeRFt3NNjKAa+cUewXZ5Utohu3HKqBnaMzQIliBqagr4qmYh7BmNMwLfkeq889pddyx3C3biXHw+IEXresjZ15OvkYq5Wi8a7CWcRct3S7rctyAygSVP1TI1E618v8AT+199c+S/wCKuKaV5jHNFnJmOsYBZxVjsET7GY1Odo9eVFQQLF1pJMOXkQQcuojl/wC713g3CRhrJtIxOpIZgNCfSvdhQbVxSCCMwfXMSSNTPOQR/iuOOdwq6Zwe8kaFYRhLLYgC5ekWz7lnbTkX6k9NqNcD4j7EzAqThnOY5RJtMdCQOaGBMbHWmnBdlEdwhGIUH6xCwIE/Z+FE/wBQLX31z5L/AIqsqYZ6knm5g+asInUcUeBmVutl5w+IS4oZGV1YaFSGBBpH7QYsrjGs4ZcPbYWwz3haBuJm0gGQJj5U4/6X4WSQ7gnfKAs/7QK+afRbh1cPbvXUYHWI8QiIaRqKgoOFNhmDpLlu39KVqZcUZEZzSXgcKtq2qLMDmdz1J9TX3p9/UK397c+S/wCKn6hWvvrnyX/FbJtZCBYLMminJuQkKpT7+oVr7658l/xU/UK199c+S/4rvbYd1zsM2yV+y38XZ/Ef6TWkYozcQNouhUxu2uhPL++3lQfh3Y5LN1LguOShkAgRtHTzoziRFxGbVNABOzEmDHPkPKKr6uVsjwWqyo4XRMIcl/td+9T8P96BU0dpMNmuKclxvD9QabneRXzwnZxXRWJuISPdYCR66VnaijlfIXAZKctN0sXgcrZTDQcp6GNPzpDw2LVBg8BiTYwptXTduYpWzXATLa6QjMWGpJAEaCtp/VVPvH/L/FUeE9grFm5euZ2uNeYMS6qcuWYA0r3TwzQh3dv5br1GLHPJKHD8clxseycRbucIB3Em2xeEzFmJWbilvCP57VSfB3b3DcPisbiy1i9dttdRba+AFjC+CC42VlInWfqmdGxHYjCXLguvZttcGzNbUnTbca/GqnDvo7wli5nthxBlVLEopP1lQnKG3EgTqalbGPFyQCP+uqYxf8kndncTbuC61hWTDd6RYRt1UBQwiTAz5yByBAotRvA9grdq7edb1zLebObZC5VY7ldJ151f/VVPvH+Q/wAUrNRzPeXAapVzc8kq05cBJGFBUS3igecmq/6qp94/yH+KJ4fA93Z7tGMwYY9T6VNR00kT7uC61pCp8QAGDvQSfA5MiDJmdOWvKsmFa/ethsNcXKw8LqwBkzqDB1kk86UMD2RR3yn2hNCczBY0jT3avIZGtBupmmyS79kOpVhKkQRQ3HWUt2lsW/CbjKiqNWOZgGI3JMSZrV/9PrX31z5L/ivHCfo6s2b73+9uXLjCFLBfAOYWBpNSOmYdFx7sstUu8M7HYOwIFlHYbu4DMfnoPgKAdv8AhuC7p8ot28UoDLlUgnUaEKMuomJ2rXf1fX7bfl/ioez6/bb8v8UGSLDhH0SDYpQ65+qxTgl613SJbdSQBIBEzzkbzX1fhqG4bhBk7ifCSNASuxIFajxj6P8AC4geMEP9W4gCuvowH5Gq2G+ju2qgHEXWI+sQsn1hYrnNZoU+x5I7wss/s2FT3VVZ3gRTF2H/AIy36N/SaY/9PrX31z5L/irvB+x9vD3Vurcdis6ECNRHIV10zC0gL0XCyt8Zt23OW+2S2IKmYltZ8Xpy576xpyu8bupb8d9c9swFETDan3dtQDry1HOpSajV5sDJbxHKxll6+U7wYGnTSufo8bEzb3CR4QT/AGGpA5T6RKlCFz9HA+8xaBCTuvmD9rbXy9ZnsH1i03JEPG0co2jeRzmu1KELn6PjVWKuZzNzaevpy6Vz9GgaKSqmMyj60ee8nYnnXalCF39HDb/lzPdx4Z/xzjrXn9Gg6MSwAhQfq+YO5I0E76esypQhd9gnxFiX0h+kcgOh1nrPpE/R8eJWIfXM/Mz1HlpHSPWZUoQuHhiaZfCVIMjmRzYbN8a9ewa5s37SZzx8Ij7McvjvUqUIXBw6PdYqxEM3Np5nz6HlNT9GjYaIYzINjH+efX51KlCFP0cNjqgkhDsJ/sNYHKfSOHh0jxMWgQh5rGxH/Vtr5es9qUIXfYPrFj3kznj8o+zHL471wcOjVWKsZzNzaevn06emlSpQhT9HDZSVQxmUbGP88+tT9HLtukyEjSf8bmOprtShCi8OH1znAEKG5D+52E76VxeHQMuYlJkqdZ5wTuRPI/y0qVKEKfo0bMcyCcqHYT5+XLpXP0fOrMSwgK3NY5jz6nnXalCF32DXNm/aTOeP/GPsxy+O+tef0cB7rFSRDkbtPM+e+vKfSO1KEKfo4bDRDEoNjH8p0kc48zM/Rw2OqCcqHYT/ADjWByn0iVKEKfo4H3mLECEPNY5jz2k84qHAa5s37SZzx/4x9ny+O9dqUIXBw4D3WKsRDNzaeZ8+h5elQ8NQZSngK7RttGo2Jidd9d67UoQufo+PEGIedXjUzyI6DSBygVP0aB7rFQRDxu3mT9rfXfX0iVKEKHhw2B/ZzJtxpP8AjYxtPxmfo4HRiWUTlU8p8/Ll0qVKEKHh06sxLCMrc1jp5nn1rvsGuYN+0nV438o+z5eVSpQhc/RwHusVkQ5G7eZ/6t9fP0jv6OXYGE3KAaEj+20jnHmZlShC5+jhsxzIJyodhP8Ajl0rq8PB985zEAnkB08+p56VKlCFxOHCApYsgMhTB+Z+trJ1+M1z9Gg6MSwAhQfq+YP2hpB3Ees9qUIUOAnUsS+kPzEcgOh1nrPpEHD48QYh+b8zPIjoNI6R6zKlCFP0aBopKgiGA+t5zyJ1k76+lT9HiY/5cz3f1Z/xzjaa7UoQuDhwOjEsonKD9Wec9RyO4rv6PnVmJcRlfmsdPXn1mpUoQuDh8eIMRc5vGpnkR0HIco+c/RoGisVBEN1bzJ+1vr5+lSpQhexw+2DIQenL5bT51KlS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7" name="26 Imagen" descr="sel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717033"/>
            <a:ext cx="728092" cy="1031464"/>
          </a:xfrm>
          <a:prstGeom prst="rect">
            <a:avLst/>
          </a:prstGeom>
        </p:spPr>
      </p:pic>
      <p:sp>
        <p:nvSpPr>
          <p:cNvPr id="28" name="27 CuadroTexto"/>
          <p:cNvSpPr txBox="1"/>
          <p:nvPr/>
        </p:nvSpPr>
        <p:spPr>
          <a:xfrm>
            <a:off x="5292080" y="3933056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Comic Sans MS" pitchFamily="66" charset="0"/>
              </a:rPr>
              <a:t>A QUIÉN SE LA MANDAMOS</a:t>
            </a:r>
          </a:p>
          <a:p>
            <a:endParaRPr lang="es-ES" sz="1600" b="1" dirty="0" smtClean="0">
              <a:latin typeface="Comic Sans MS" pitchFamily="66" charset="0"/>
            </a:endParaRPr>
          </a:p>
          <a:p>
            <a:r>
              <a:rPr lang="es-ES" sz="1600" b="1" dirty="0" smtClean="0">
                <a:solidFill>
                  <a:srgbClr val="0070C0"/>
                </a:solidFill>
                <a:latin typeface="Comic Sans MS" pitchFamily="66" charset="0"/>
              </a:rPr>
              <a:t>DÓNDE VIVE</a:t>
            </a:r>
          </a:p>
          <a:p>
            <a:endParaRPr lang="es-ES" sz="16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s-ES" sz="1600" b="1" dirty="0" smtClean="0">
                <a:solidFill>
                  <a:srgbClr val="FF0000"/>
                </a:solidFill>
                <a:latin typeface="Comic Sans MS" pitchFamily="66" charset="0"/>
              </a:rPr>
              <a:t>CÓDIGO POSTAL</a:t>
            </a:r>
            <a:endParaRPr lang="es-ES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3995936" y="22768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5004048" y="1196752"/>
            <a:ext cx="3096344" cy="2088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6" name="35 Conector recto"/>
          <p:cNvCxnSpPr/>
          <p:nvPr/>
        </p:nvCxnSpPr>
        <p:spPr>
          <a:xfrm>
            <a:off x="5004048" y="1196752"/>
            <a:ext cx="151216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V="1">
            <a:off x="6516216" y="1196752"/>
            <a:ext cx="158417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5004048" y="2204864"/>
            <a:ext cx="129614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6732240" y="2204864"/>
            <a:ext cx="1368152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5148064" y="126876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omic Sans MS" pitchFamily="66" charset="0"/>
              </a:rPr>
              <a:t>NUESTRO NOMBRE</a:t>
            </a:r>
          </a:p>
          <a:p>
            <a:pPr algn="ctr"/>
            <a:r>
              <a:rPr lang="es-ES" b="1" dirty="0" smtClean="0">
                <a:solidFill>
                  <a:srgbClr val="0070C0"/>
                </a:solidFill>
                <a:latin typeface="Comic Sans MS" pitchFamily="66" charset="0"/>
              </a:rPr>
              <a:t>DÓNDE VIVIMOS</a:t>
            </a:r>
          </a:p>
          <a:p>
            <a:pPr algn="ctr"/>
            <a:r>
              <a:rPr lang="es-ES" b="1" dirty="0" smtClean="0">
                <a:solidFill>
                  <a:srgbClr val="FF0000"/>
                </a:solidFill>
                <a:latin typeface="Comic Sans MS" pitchFamily="66" charset="0"/>
              </a:rPr>
              <a:t>CÓDIGO POSTAL</a:t>
            </a:r>
            <a:endParaRPr lang="es-ES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9" name="38 Conector recto de flecha"/>
          <p:cNvCxnSpPr/>
          <p:nvPr/>
        </p:nvCxnSpPr>
        <p:spPr>
          <a:xfrm flipH="1">
            <a:off x="3923928" y="472514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http://3.bp.blogspot.com/-qXG40ObqqXA/TqLirCnakSI/AAAAAAAAAmw/Bpp71CdwfSg/s1600/buz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005064"/>
            <a:ext cx="2844054" cy="2016224"/>
          </a:xfrm>
          <a:prstGeom prst="rect">
            <a:avLst/>
          </a:prstGeom>
          <a:noFill/>
        </p:spPr>
      </p:pic>
      <p:sp>
        <p:nvSpPr>
          <p:cNvPr id="17" name="16 CuadroTexto"/>
          <p:cNvSpPr txBox="1"/>
          <p:nvPr/>
        </p:nvSpPr>
        <p:spPr>
          <a:xfrm>
            <a:off x="1056331" y="358376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omic Sans MS" pitchFamily="66" charset="0"/>
              </a:rPr>
              <a:t>Escribe </a:t>
            </a:r>
            <a:r>
              <a:rPr lang="es-ES" dirty="0" smtClean="0">
                <a:latin typeface="Comic Sans MS" pitchFamily="66" charset="0"/>
              </a:rPr>
              <a:t>la carta</a:t>
            </a:r>
          </a:p>
          <a:p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hello-world.com/langResource/voc/V1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2121024" cy="212102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427984" y="2636912"/>
            <a:ext cx="43204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atin typeface="Comic Sans MS" pitchFamily="66" charset="0"/>
              </a:rPr>
              <a:t>DESTINATARIO:</a:t>
            </a:r>
          </a:p>
          <a:p>
            <a:pPr algn="ctr"/>
            <a:r>
              <a:rPr lang="es-ES" sz="4000" b="1" dirty="0" smtClean="0">
                <a:latin typeface="Comic Sans MS" pitchFamily="66" charset="0"/>
              </a:rPr>
              <a:t>Recibe </a:t>
            </a:r>
            <a:r>
              <a:rPr lang="es-ES" sz="4000" dirty="0" smtClean="0">
                <a:latin typeface="Comic Sans MS" pitchFamily="66" charset="0"/>
              </a:rPr>
              <a:t>la carta</a:t>
            </a:r>
            <a:endParaRPr lang="es-ES" sz="4000" dirty="0">
              <a:latin typeface="Comic Sans MS" pitchFamily="66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491880" y="306896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04664"/>
            <a:ext cx="853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835696" y="2060848"/>
            <a:ext cx="59046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latin typeface="Comic Sans MS" pitchFamily="66" charset="0"/>
              </a:rPr>
              <a:t>¡¡Ahora vamos </a:t>
            </a:r>
          </a:p>
          <a:p>
            <a:pPr algn="ctr"/>
            <a:r>
              <a:rPr lang="es-ES" sz="6600" b="1" dirty="0" smtClean="0">
                <a:latin typeface="Comic Sans MS" pitchFamily="66" charset="0"/>
              </a:rPr>
              <a:t>a escribir </a:t>
            </a:r>
          </a:p>
          <a:p>
            <a:pPr algn="ctr"/>
            <a:r>
              <a:rPr lang="es-ES" sz="6600" b="1" dirty="0" smtClean="0">
                <a:latin typeface="Comic Sans MS" pitchFamily="66" charset="0"/>
              </a:rPr>
              <a:t>una carta!!</a:t>
            </a:r>
            <a:endParaRPr lang="es-ES" sz="6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51720" y="404664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Comic Sans MS" pitchFamily="66" charset="0"/>
              </a:rPr>
              <a:t>DÓNDE </a:t>
            </a:r>
            <a:r>
              <a:rPr lang="es-ES" sz="2400" dirty="0" smtClean="0">
                <a:latin typeface="Comic Sans MS" pitchFamily="66" charset="0"/>
              </a:rPr>
              <a:t>vivimos y </a:t>
            </a:r>
            <a:r>
              <a:rPr lang="es-ES" sz="2400" b="1" dirty="0" smtClean="0">
                <a:latin typeface="Comic Sans MS" pitchFamily="66" charset="0"/>
              </a:rPr>
              <a:t>CUÁNDO</a:t>
            </a:r>
            <a:r>
              <a:rPr lang="es-ES" sz="2400" dirty="0" smtClean="0">
                <a:latin typeface="Comic Sans MS" pitchFamily="66" charset="0"/>
              </a:rPr>
              <a:t> lo escribimos</a:t>
            </a:r>
            <a:endParaRPr lang="es-ES" sz="2400" dirty="0">
              <a:latin typeface="Comic Sans MS" pitchFamily="66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139952" y="866329"/>
            <a:ext cx="4680520" cy="56590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Martes a 10 de 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Marzo</a:t>
            </a:r>
            <a:r>
              <a:rPr kumimoji="0" lang="es-E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de 2015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7420" name="Picture 12" descr="http://img.dibujos-animados.org/2013/01/Calendario-2013-de-Mickey-Mouse-300x27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59035" y="3850688"/>
            <a:ext cx="2857500" cy="2590800"/>
          </a:xfrm>
          <a:prstGeom prst="rect">
            <a:avLst/>
          </a:prstGeom>
          <a:noFill/>
        </p:spPr>
      </p:pic>
      <p:pic>
        <p:nvPicPr>
          <p:cNvPr id="17422" name="Picture 14" descr="http://parroquiadelcarmen.es/wp-content/uploads/2013/01/calendario-2014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79613">
            <a:off x="243847" y="1333095"/>
            <a:ext cx="238125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47667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Comic Sans MS" pitchFamily="66" charset="0"/>
              </a:rPr>
              <a:t>SALUDAMOS</a:t>
            </a:r>
            <a:endParaRPr lang="es-ES" sz="2400" b="1" dirty="0">
              <a:latin typeface="Comic Sans MS" pitchFamily="66" charset="0"/>
            </a:endParaRPr>
          </a:p>
        </p:txBody>
      </p:sp>
      <p:pic>
        <p:nvPicPr>
          <p:cNvPr id="34822" name="Picture 6" descr="http://3.bp.blogspot.com/_9co-ToY8Q5M/TKjUQUM_KzI/AAAAAAAAA1U/1oou3mAzPqE/s1600/hola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3600" y="1916832"/>
            <a:ext cx="3744416" cy="3744416"/>
          </a:xfrm>
          <a:prstGeom prst="rect">
            <a:avLst/>
          </a:prstGeom>
          <a:noFill/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55576" y="959532"/>
            <a:ext cx="4680520" cy="56590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Martes a 10 de </a:t>
            </a:r>
            <a:r>
              <a:rPr kumimoji="0" lang="es-E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Marzo de 2015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s-ES" sz="2400" b="1" dirty="0" smtClean="0">
                <a:latin typeface="+mj-lt"/>
                <a:cs typeface="Arial" pitchFamily="34" charset="0"/>
              </a:rPr>
              <a:t>Hola María:</a:t>
            </a:r>
            <a:endParaRPr kumimoji="0" lang="es-E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563888" y="1019636"/>
            <a:ext cx="5400600" cy="55777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                              </a:t>
            </a:r>
            <a:r>
              <a:rPr kumimoji="0" lang="es-E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Martes a 10 de </a:t>
            </a:r>
            <a:r>
              <a:rPr kumimoji="0" lang="es-E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Marzo de 2015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400" dirty="0" smtClean="0">
                <a:latin typeface="+mj-lt"/>
              </a:rPr>
              <a:t>Hola María: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>
              <a:latin typeface="Comic Sans MS" pitchFamily="66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800" b="1" dirty="0" smtClean="0"/>
              <a:t>Te escribo esta carta para decirte que he estado de vacaciones en la playa y me lo he pasado muy bien.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800" b="1" dirty="0" smtClean="0"/>
              <a:t>Ha hecho mucho calor y me he bañado muchas veces.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800" b="1" dirty="0" smtClean="0"/>
              <a:t>Espero que tu te lo hayas pasado muy bien en tus vacaciones.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>
              <a:latin typeface="Comic Sans MS" pitchFamily="66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47095" y="188640"/>
            <a:ext cx="5729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Comic Sans MS" pitchFamily="66" charset="0"/>
              </a:rPr>
              <a:t>CUERPO</a:t>
            </a:r>
          </a:p>
          <a:p>
            <a:pPr algn="ctr"/>
            <a:r>
              <a:rPr lang="es-ES" sz="2400" b="1" dirty="0" smtClean="0">
                <a:solidFill>
                  <a:srgbClr val="FF0000"/>
                </a:solidFill>
                <a:latin typeface="Comic Sans MS" pitchFamily="66" charset="0"/>
              </a:rPr>
              <a:t>LO QUE QUEREMOS CONTAR</a:t>
            </a:r>
            <a:endParaRPr lang="es-ES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3794" name="Picture 2" descr="http://tic-sociales-2.wikispaces.com/file/view/pensar.gif/368201778/283x274/pensa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2695575" cy="2609851"/>
          </a:xfrm>
          <a:prstGeom prst="rect">
            <a:avLst/>
          </a:prstGeom>
          <a:noFill/>
        </p:spPr>
      </p:pic>
      <p:pic>
        <p:nvPicPr>
          <p:cNvPr id="33796" name="Picture 4" descr="http://media.uccdn.com/images/5/9/4/img_como_escribir_una_carta_de_recomendacion_sobre_ti_mismo_495_ori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7FC"/>
              </a:clrFrom>
              <a:clrTo>
                <a:srgbClr val="F9F7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980728"/>
            <a:ext cx="2816424" cy="2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67544" y="908720"/>
            <a:ext cx="4752528" cy="5616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Martes a 10 de </a:t>
            </a:r>
            <a:r>
              <a:rPr kumimoji="0" lang="es-E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Marzo de 2015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400" dirty="0" smtClean="0">
                <a:latin typeface="+mj-lt"/>
              </a:rPr>
              <a:t>Hola María: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>
              <a:latin typeface="Comic Sans MS" pitchFamily="66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400" dirty="0" smtClean="0"/>
              <a:t>Te escribo esta carta para decirte que he estado de vacaciones </a:t>
            </a:r>
            <a:r>
              <a:rPr lang="es-ES" sz="2400" dirty="0"/>
              <a:t>en la playa y me lo he pasado muy bien.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400" dirty="0"/>
              <a:t>Ha hecho mucho calor y me he bañado muchas veces</a:t>
            </a:r>
            <a:r>
              <a:rPr lang="es-ES" sz="2400" dirty="0" smtClean="0"/>
              <a:t>.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400" dirty="0" smtClean="0"/>
              <a:t>Espero que tu te lo hayas pasado muy bien en tus vacaciones.</a:t>
            </a:r>
            <a:endParaRPr lang="es-ES" sz="2400" b="1" dirty="0" smtClean="0"/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es-ES" sz="2400" b="1" dirty="0" smtClean="0"/>
              <a:t>Te mando un beso,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b="1" dirty="0" smtClean="0"/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s-ES" sz="2000" dirty="0" smtClean="0">
              <a:latin typeface="Comic Sans MS" pitchFamily="66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40466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omic Sans MS" pitchFamily="66" charset="0"/>
              </a:rPr>
              <a:t>DESPEDIDA</a:t>
            </a:r>
          </a:p>
          <a:p>
            <a:endParaRPr lang="es-ES" b="1" dirty="0"/>
          </a:p>
        </p:txBody>
      </p:sp>
      <p:pic>
        <p:nvPicPr>
          <p:cNvPr id="32772" name="Picture 4" descr="http://descargarimagenes.info/wp-content/uploads/2014/09/imagenes-de-adios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1352" y="1844824"/>
            <a:ext cx="3538679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272</Words>
  <Application>Microsoft Office PowerPoint</Application>
  <PresentationFormat>Presentación en pantalla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¡¡ESCRIBIMOS UNA CARTA!!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HACEMOS UNA CARTA</dc:title>
  <dc:creator>PC10</dc:creator>
  <cp:lastModifiedBy>WinuE</cp:lastModifiedBy>
  <cp:revision>39</cp:revision>
  <dcterms:created xsi:type="dcterms:W3CDTF">2015-02-17T11:34:57Z</dcterms:created>
  <dcterms:modified xsi:type="dcterms:W3CDTF">2015-03-10T07:12:56Z</dcterms:modified>
</cp:coreProperties>
</file>