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5" r:id="rId4"/>
    <p:sldId id="263" r:id="rId5"/>
    <p:sldId id="266" r:id="rId6"/>
    <p:sldId id="260" r:id="rId7"/>
    <p:sldId id="259" r:id="rId8"/>
    <p:sldId id="264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ACD8-7AA7-4347-8067-A785DA3347DD}" type="datetimeFigureOut">
              <a:rPr lang="es-ES" smtClean="0"/>
              <a:t>29/04/2015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C04-11AE-4E4F-BD36-701115158E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2821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ACD8-7AA7-4347-8067-A785DA3347DD}" type="datetimeFigureOut">
              <a:rPr lang="es-ES" smtClean="0"/>
              <a:t>29/04/2015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C04-11AE-4E4F-BD36-701115158E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364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ACD8-7AA7-4347-8067-A785DA3347DD}" type="datetimeFigureOut">
              <a:rPr lang="es-ES" smtClean="0"/>
              <a:t>29/04/2015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C04-11AE-4E4F-BD36-701115158E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776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ACD8-7AA7-4347-8067-A785DA3347DD}" type="datetimeFigureOut">
              <a:rPr lang="es-ES" smtClean="0"/>
              <a:t>29/04/2015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C04-11AE-4E4F-BD36-701115158E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0054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ACD8-7AA7-4347-8067-A785DA3347DD}" type="datetimeFigureOut">
              <a:rPr lang="es-ES" smtClean="0"/>
              <a:t>29/04/2015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C04-11AE-4E4F-BD36-701115158E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0426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ACD8-7AA7-4347-8067-A785DA3347DD}" type="datetimeFigureOut">
              <a:rPr lang="es-ES" smtClean="0"/>
              <a:t>29/04/2015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C04-11AE-4E4F-BD36-701115158E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051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ACD8-7AA7-4347-8067-A785DA3347DD}" type="datetimeFigureOut">
              <a:rPr lang="es-ES" smtClean="0"/>
              <a:t>29/04/2015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C04-11AE-4E4F-BD36-701115158E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648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ACD8-7AA7-4347-8067-A785DA3347DD}" type="datetimeFigureOut">
              <a:rPr lang="es-ES" smtClean="0"/>
              <a:t>29/04/2015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C04-11AE-4E4F-BD36-701115158E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8178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ACD8-7AA7-4347-8067-A785DA3347DD}" type="datetimeFigureOut">
              <a:rPr lang="es-ES" smtClean="0"/>
              <a:t>29/04/2015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C04-11AE-4E4F-BD36-701115158E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208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ACD8-7AA7-4347-8067-A785DA3347DD}" type="datetimeFigureOut">
              <a:rPr lang="es-ES" smtClean="0"/>
              <a:t>29/04/2015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C04-11AE-4E4F-BD36-701115158E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5070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1ACD8-7AA7-4347-8067-A785DA3347DD}" type="datetimeFigureOut">
              <a:rPr lang="es-ES" smtClean="0"/>
              <a:t>29/04/2015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8C04-11AE-4E4F-BD36-701115158E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119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1ACD8-7AA7-4347-8067-A785DA3347DD}" type="datetimeFigureOut">
              <a:rPr lang="es-ES" smtClean="0"/>
              <a:t>29/04/2015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38C04-11AE-4E4F-BD36-701115158E9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695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67744" y="76470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3600" b="1" dirty="0" smtClean="0">
                <a:latin typeface="Comic Sans MS" pitchFamily="66" charset="0"/>
              </a:rPr>
              <a:t>DESCRIBIMOS UN </a:t>
            </a:r>
          </a:p>
          <a:p>
            <a:pPr algn="ctr"/>
            <a:r>
              <a:rPr lang="es-ES" sz="3600" b="1" dirty="0" smtClean="0">
                <a:latin typeface="Comic Sans MS" pitchFamily="66" charset="0"/>
              </a:rPr>
              <a:t>…</a:t>
            </a:r>
          </a:p>
        </p:txBody>
      </p:sp>
      <p:pic>
        <p:nvPicPr>
          <p:cNvPr id="1026" name="Picture 2" descr="http://www.perrosamigos.com/Uploads/perrosamigos.com/Imagenes/raza-perros-yorkshire-terri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519030"/>
            <a:ext cx="25336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34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980728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latin typeface="Comic Sans MS" panose="030F0702030302020204" pitchFamily="66" charset="0"/>
              </a:rPr>
              <a:t>1. Una frase para empezar …</a:t>
            </a:r>
            <a:endParaRPr lang="es-ES" sz="4400" b="1" dirty="0">
              <a:latin typeface="Comic Sans MS" panose="030F0702030302020204" pitchFamily="66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50431" y="2250014"/>
            <a:ext cx="44136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600" b="1" dirty="0" smtClean="0">
                <a:latin typeface="Comic Sans MS" panose="030F0702030302020204" pitchFamily="66" charset="0"/>
              </a:rPr>
              <a:t>A continuación voy a describir mi </a:t>
            </a:r>
            <a:r>
              <a:rPr lang="es-ES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perro Lucas</a:t>
            </a:r>
            <a:r>
              <a:rPr lang="es-ES" sz="3600" b="1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es-ES" sz="36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3600" b="1" dirty="0" smtClean="0">
                <a:latin typeface="Comic Sans MS" panose="030F0702030302020204" pitchFamily="66" charset="0"/>
              </a:rPr>
              <a:t>…</a:t>
            </a:r>
            <a:endParaRPr lang="es-ES" sz="3600" b="1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s://encrypted-tbn2.gstatic.com/images?q=tbn:ANd9GcSsX7KK_jPziYMIdzun0Jj9Ailjwqr7PPBMtFVeHeNInZtODkLh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185" y="2209644"/>
            <a:ext cx="2994233" cy="3517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7634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980728"/>
            <a:ext cx="83529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latin typeface="Comic Sans MS" panose="030F0702030302020204" pitchFamily="66" charset="0"/>
              </a:rPr>
              <a:t>2. Tipo de animal</a:t>
            </a:r>
            <a:endParaRPr lang="es-ES" sz="4400" b="1" dirty="0">
              <a:latin typeface="Comic Sans MS" panose="030F0702030302020204" pitchFamily="66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83568" y="2420888"/>
            <a:ext cx="65740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b="1" dirty="0" smtClean="0">
                <a:latin typeface="Comic Sans MS" panose="030F0702030302020204" pitchFamily="66" charset="0"/>
              </a:rPr>
              <a:t>Animal doméstico/salvaje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b="1" dirty="0" smtClean="0">
                <a:latin typeface="Comic Sans MS" panose="030F0702030302020204" pitchFamily="66" charset="0"/>
              </a:rPr>
              <a:t>Pez/ave/reptil/mamífero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b="1" dirty="0" smtClean="0">
                <a:latin typeface="Comic Sans MS" panose="030F0702030302020204" pitchFamily="66" charset="0"/>
              </a:rPr>
              <a:t>Perro, gato, lobo,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3200" b="1" dirty="0" smtClean="0">
                <a:latin typeface="Comic Sans MS" panose="030F0702030302020204" pitchFamily="66" charset="0"/>
              </a:rPr>
              <a:t>Raza/sin raza</a:t>
            </a:r>
            <a:endParaRPr lang="es-ES" sz="3200" b="1" dirty="0">
              <a:latin typeface="Comic Sans MS" panose="030F0702030302020204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2222638"/>
            <a:ext cx="7200800" cy="2862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latin typeface="Comic Sans MS" panose="030F0702030302020204" pitchFamily="66" charset="0"/>
              </a:rPr>
              <a:t>El perro es un animal mamífero y doméstico. El perro que vamos a describir es un </a:t>
            </a:r>
            <a:r>
              <a:rPr lang="es-ES" sz="3600" b="1" dirty="0" err="1" smtClean="0">
                <a:latin typeface="Comic Sans MS" panose="030F0702030302020204" pitchFamily="66" charset="0"/>
              </a:rPr>
              <a:t>yorkshire</a:t>
            </a:r>
            <a:endParaRPr lang="es-ES" sz="3600" b="1" dirty="0" smtClean="0">
              <a:latin typeface="Comic Sans MS" panose="030F0702030302020204" pitchFamily="66" charset="0"/>
            </a:endParaRPr>
          </a:p>
          <a:p>
            <a:endParaRPr lang="es-ES" sz="3600" b="1" dirty="0">
              <a:latin typeface="Comic Sans MS" panose="030F0702030302020204" pitchFamily="66" charset="0"/>
            </a:endParaRPr>
          </a:p>
        </p:txBody>
      </p:sp>
      <p:pic>
        <p:nvPicPr>
          <p:cNvPr id="2052" name="Picture 4" descr="https://damadesalot.files.wordpress.com/2013/10/10589504-furbul-cg-character-next-to-a-large-question-mark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871193"/>
            <a:ext cx="352839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7475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908720"/>
            <a:ext cx="69045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latin typeface="Comic Sans MS" panose="030F0702030302020204" pitchFamily="66" charset="0"/>
              </a:rPr>
              <a:t>3. Rasgos de su cuerpo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s-ES" sz="4400" dirty="0" smtClean="0">
                <a:latin typeface="Comic Sans MS" panose="030F0702030302020204" pitchFamily="66" charset="0"/>
              </a:rPr>
              <a:t>Aspectos generales</a:t>
            </a:r>
            <a:endParaRPr lang="es-ES" sz="44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images.yodibujo.es/_uploads/_tiny_galerie/20100414/dibujo-gaturro-pensando2_zbd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916833"/>
            <a:ext cx="2509555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Elipse"/>
          <p:cNvSpPr/>
          <p:nvPr/>
        </p:nvSpPr>
        <p:spPr>
          <a:xfrm>
            <a:off x="1169902" y="3098765"/>
            <a:ext cx="2160240" cy="84057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Tamaño</a:t>
            </a:r>
            <a:endParaRPr lang="es-ES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5 Elipse"/>
          <p:cNvSpPr/>
          <p:nvPr/>
        </p:nvSpPr>
        <p:spPr>
          <a:xfrm>
            <a:off x="2284500" y="4014549"/>
            <a:ext cx="2520280" cy="61899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Color</a:t>
            </a:r>
            <a:endParaRPr lang="es-ES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3544640" y="4653136"/>
            <a:ext cx="3456384" cy="79208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Pelo/plumaje</a:t>
            </a:r>
            <a:endParaRPr lang="es-ES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04674" y="2923662"/>
            <a:ext cx="5860791" cy="280076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4400" b="1" dirty="0" smtClean="0">
                <a:latin typeface="Comic Sans MS" panose="030F0702030302020204" pitchFamily="66" charset="0"/>
              </a:rPr>
              <a:t>Es de un tamaño normal, su pelo es de color gris y rubio, suave y largo</a:t>
            </a:r>
          </a:p>
        </p:txBody>
      </p:sp>
    </p:spTree>
    <p:extLst>
      <p:ext uri="{BB962C8B-B14F-4D97-AF65-F5344CB8AC3E}">
        <p14:creationId xmlns:p14="http://schemas.microsoft.com/office/powerpoint/2010/main" val="132392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470283"/>
            <a:ext cx="69045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latin typeface="Comic Sans MS" panose="030F0702030302020204" pitchFamily="66" charset="0"/>
              </a:rPr>
              <a:t>3. Rasgos de su cuerpo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s-ES" sz="4400" dirty="0" smtClean="0">
                <a:latin typeface="Comic Sans MS" panose="030F0702030302020204" pitchFamily="66" charset="0"/>
              </a:rPr>
              <a:t>Aspectos particulares</a:t>
            </a:r>
            <a:endParaRPr lang="es-ES" sz="44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images.yodibujo.es/_uploads/_tiny_galerie/20100414/dibujo-gaturro-pensando2_zbd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916833"/>
            <a:ext cx="2509555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134050" y="2413628"/>
            <a:ext cx="55446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sz="2800" b="1" dirty="0" smtClean="0">
                <a:latin typeface="Comic Sans MS" panose="030F0702030302020204" pitchFamily="66" charset="0"/>
              </a:rPr>
              <a:t>Boca, hocico, dientes/colmillos, pico/morro</a:t>
            </a:r>
          </a:p>
          <a:p>
            <a:pPr marL="285750" indent="-285750">
              <a:buFontTx/>
              <a:buChar char="-"/>
            </a:pPr>
            <a:r>
              <a:rPr lang="es-ES" sz="2800" b="1" dirty="0" smtClean="0">
                <a:latin typeface="Comic Sans MS" panose="030F0702030302020204" pitchFamily="66" charset="0"/>
              </a:rPr>
              <a:t>Orejas</a:t>
            </a:r>
          </a:p>
          <a:p>
            <a:pPr marL="285750" indent="-285750">
              <a:buFontTx/>
              <a:buChar char="-"/>
            </a:pPr>
            <a:r>
              <a:rPr lang="es-ES" sz="2800" b="1" dirty="0" smtClean="0">
                <a:latin typeface="Comic Sans MS" panose="030F0702030302020204" pitchFamily="66" charset="0"/>
              </a:rPr>
              <a:t>Cola</a:t>
            </a:r>
          </a:p>
          <a:p>
            <a:pPr marL="285750" indent="-285750">
              <a:buFontTx/>
              <a:buChar char="-"/>
            </a:pPr>
            <a:r>
              <a:rPr lang="es-ES" sz="2800" b="1" dirty="0" smtClean="0">
                <a:latin typeface="Comic Sans MS" panose="030F0702030302020204" pitchFamily="66" charset="0"/>
              </a:rPr>
              <a:t>Patas/garras/uñas/pezuñas</a:t>
            </a:r>
            <a:endParaRPr lang="es-ES" sz="2800" b="1" dirty="0">
              <a:latin typeface="Comic Sans MS" panose="030F0702030302020204" pitchFamily="66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83568" y="2204864"/>
            <a:ext cx="6192688" cy="424731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latin typeface="Comic Sans MS" panose="030F0702030302020204" pitchFamily="66" charset="0"/>
              </a:rPr>
              <a:t>Tiene una boca pequeña, sus dientes son pequeños y afilados y el hocico es bastante pequeño.</a:t>
            </a:r>
          </a:p>
          <a:p>
            <a:r>
              <a:rPr lang="es-ES" sz="2800" b="1" smtClean="0">
                <a:latin typeface="Comic Sans MS" panose="030F0702030302020204" pitchFamily="66" charset="0"/>
              </a:rPr>
              <a:t>Tiene </a:t>
            </a:r>
            <a:r>
              <a:rPr lang="es-ES" sz="2800" b="1" smtClean="0">
                <a:latin typeface="Comic Sans MS" panose="030F0702030302020204" pitchFamily="66" charset="0"/>
              </a:rPr>
              <a:t>unas </a:t>
            </a:r>
            <a:r>
              <a:rPr lang="es-ES" sz="2800" b="1" dirty="0" smtClean="0">
                <a:latin typeface="Comic Sans MS" panose="030F0702030302020204" pitchFamily="66" charset="0"/>
              </a:rPr>
              <a:t>orejas pequeñas y puntiagudas.</a:t>
            </a:r>
          </a:p>
          <a:p>
            <a:r>
              <a:rPr lang="es-ES" sz="2800" b="1" dirty="0" smtClean="0">
                <a:latin typeface="Comic Sans MS" panose="030F0702030302020204" pitchFamily="66" charset="0"/>
              </a:rPr>
              <a:t>Su cola es de un tamaño normal y peluda. </a:t>
            </a:r>
          </a:p>
          <a:p>
            <a:r>
              <a:rPr lang="es-ES" sz="2800" b="1" dirty="0" smtClean="0">
                <a:latin typeface="Comic Sans MS" panose="030F0702030302020204" pitchFamily="66" charset="0"/>
              </a:rPr>
              <a:t>Tiene cuatro patas con unas uñas muy afiladas.</a:t>
            </a:r>
          </a:p>
          <a:p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5070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33484" y="764703"/>
            <a:ext cx="76709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400" b="1" dirty="0" smtClean="0">
                <a:latin typeface="Comic Sans MS" pitchFamily="66" charset="0"/>
              </a:rPr>
              <a:t>4. Carácter y habilidades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427984" y="2276872"/>
            <a:ext cx="43924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600" b="1" dirty="0" smtClean="0">
                <a:latin typeface="Comic Sans MS" panose="030F0702030302020204" pitchFamily="66" charset="0"/>
              </a:rPr>
              <a:t>Es un perro muy bueno, cariñoso y juguetón.</a:t>
            </a:r>
          </a:p>
          <a:p>
            <a:pPr algn="just"/>
            <a:r>
              <a:rPr lang="es-ES" sz="3600" b="1" dirty="0" smtClean="0">
                <a:latin typeface="Comic Sans MS" panose="030F0702030302020204" pitchFamily="66" charset="0"/>
              </a:rPr>
              <a:t>Sabe darme la patita y tumbarse cuando se lo digo.</a:t>
            </a:r>
          </a:p>
          <a:p>
            <a:pPr algn="ctr"/>
            <a:endParaRPr lang="es-ES" sz="3600" b="1" dirty="0" smtClean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://www.omaigad.com/wp-content/uploads/2011/08/perrito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93300"/>
            <a:ext cx="3896450" cy="2470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79763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87624" y="2276872"/>
            <a:ext cx="6912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latin typeface="Comic Sans MS" pitchFamily="66" charset="0"/>
              </a:rPr>
              <a:t>Me gusta mucho jugar </a:t>
            </a:r>
            <a:r>
              <a:rPr lang="es-ES" sz="3600" b="1" smtClean="0">
                <a:latin typeface="Comic Sans MS" pitchFamily="66" charset="0"/>
              </a:rPr>
              <a:t>con él </a:t>
            </a:r>
            <a:r>
              <a:rPr lang="es-ES" sz="3600" b="1" dirty="0" smtClean="0">
                <a:latin typeface="Comic Sans MS" pitchFamily="66" charset="0"/>
              </a:rPr>
              <a:t>y pasearlo, porque me lo paso muy bien.</a:t>
            </a:r>
            <a:endParaRPr lang="es-ES" sz="2800" dirty="0" smtClean="0"/>
          </a:p>
          <a:p>
            <a:endParaRPr lang="es-ES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1475656" y="620688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atin typeface="Comic Sans MS" panose="030F0702030302020204" pitchFamily="66" charset="0"/>
              </a:rPr>
              <a:t>5</a:t>
            </a:r>
            <a:r>
              <a:rPr lang="es-ES" sz="4400" b="1" dirty="0" smtClean="0">
                <a:latin typeface="Comic Sans MS" panose="030F0702030302020204" pitchFamily="66" charset="0"/>
              </a:rPr>
              <a:t>. Frase para terminar</a:t>
            </a:r>
          </a:p>
        </p:txBody>
      </p:sp>
    </p:spTree>
    <p:extLst>
      <p:ext uri="{BB962C8B-B14F-4D97-AF65-F5344CB8AC3E}">
        <p14:creationId xmlns:p14="http://schemas.microsoft.com/office/powerpoint/2010/main" val="179464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reviews.123rf.com/images/lenm/lenm1207/lenm120700043/14343652-Illustration-Featuring-a-Clapping-Smiley-Stock-Illustration-emotic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20688"/>
            <a:ext cx="6927524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08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194</Words>
  <Application>Microsoft Office PowerPoint</Application>
  <PresentationFormat>Presentación en pantalla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Administrador!</dc:creator>
  <cp:lastModifiedBy>Administrador!</cp:lastModifiedBy>
  <cp:revision>22</cp:revision>
  <dcterms:created xsi:type="dcterms:W3CDTF">2015-03-17T00:21:28Z</dcterms:created>
  <dcterms:modified xsi:type="dcterms:W3CDTF">2015-04-29T00:24:04Z</dcterms:modified>
</cp:coreProperties>
</file>