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3" r:id="rId5"/>
    <p:sldId id="260" r:id="rId6"/>
    <p:sldId id="259" r:id="rId7"/>
    <p:sldId id="264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1ACD8-7AA7-4347-8067-A785DA3347DD}" type="datetimeFigureOut">
              <a:rPr lang="es-ES" smtClean="0"/>
              <a:pPr/>
              <a:t>08/04/2017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8C04-11AE-4E4F-BD36-701115158E9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2821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1ACD8-7AA7-4347-8067-A785DA3347DD}" type="datetimeFigureOut">
              <a:rPr lang="es-ES" smtClean="0"/>
              <a:pPr/>
              <a:t>08/04/2017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8C04-11AE-4E4F-BD36-701115158E9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3642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1ACD8-7AA7-4347-8067-A785DA3347DD}" type="datetimeFigureOut">
              <a:rPr lang="es-ES" smtClean="0"/>
              <a:pPr/>
              <a:t>08/04/2017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8C04-11AE-4E4F-BD36-701115158E9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7760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1ACD8-7AA7-4347-8067-A785DA3347DD}" type="datetimeFigureOut">
              <a:rPr lang="es-ES" smtClean="0"/>
              <a:pPr/>
              <a:t>08/04/2017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8C04-11AE-4E4F-BD36-701115158E9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0054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1ACD8-7AA7-4347-8067-A785DA3347DD}" type="datetimeFigureOut">
              <a:rPr lang="es-ES" smtClean="0"/>
              <a:pPr/>
              <a:t>08/04/2017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8C04-11AE-4E4F-BD36-701115158E9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0426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1ACD8-7AA7-4347-8067-A785DA3347DD}" type="datetimeFigureOut">
              <a:rPr lang="es-ES" smtClean="0"/>
              <a:pPr/>
              <a:t>08/04/2017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8C04-11AE-4E4F-BD36-701115158E9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0513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1ACD8-7AA7-4347-8067-A785DA3347DD}" type="datetimeFigureOut">
              <a:rPr lang="es-ES" smtClean="0"/>
              <a:pPr/>
              <a:t>08/04/2017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8C04-11AE-4E4F-BD36-701115158E9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6482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1ACD8-7AA7-4347-8067-A785DA3347DD}" type="datetimeFigureOut">
              <a:rPr lang="es-ES" smtClean="0"/>
              <a:pPr/>
              <a:t>08/04/2017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8C04-11AE-4E4F-BD36-701115158E9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8178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1ACD8-7AA7-4347-8067-A785DA3347DD}" type="datetimeFigureOut">
              <a:rPr lang="es-ES" smtClean="0"/>
              <a:pPr/>
              <a:t>08/04/2017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8C04-11AE-4E4F-BD36-701115158E9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208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1ACD8-7AA7-4347-8067-A785DA3347DD}" type="datetimeFigureOut">
              <a:rPr lang="es-ES" smtClean="0"/>
              <a:pPr/>
              <a:t>08/04/2017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8C04-11AE-4E4F-BD36-701115158E9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5070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1ACD8-7AA7-4347-8067-A785DA3347DD}" type="datetimeFigureOut">
              <a:rPr lang="es-ES" smtClean="0"/>
              <a:pPr/>
              <a:t>08/04/2017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8C04-11AE-4E4F-BD36-701115158E9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119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1ACD8-7AA7-4347-8067-A785DA3347DD}" type="datetimeFigureOut">
              <a:rPr lang="es-ES" smtClean="0"/>
              <a:pPr/>
              <a:t>08/04/2017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38C04-11AE-4E4F-BD36-701115158E9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6954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267744" y="764704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sz="3600" b="1" dirty="0" smtClean="0">
                <a:latin typeface="Comic Sans MS" pitchFamily="66" charset="0"/>
              </a:rPr>
              <a:t>DESCRIBIMOS </a:t>
            </a:r>
            <a:endParaRPr lang="es-ES" sz="3600" b="1" dirty="0" smtClean="0">
              <a:latin typeface="Comic Sans MS" pitchFamily="66" charset="0"/>
            </a:endParaRPr>
          </a:p>
          <a:p>
            <a:pPr algn="ctr"/>
            <a:r>
              <a:rPr lang="es-ES" sz="3600" b="1" dirty="0" smtClean="0">
                <a:latin typeface="Comic Sans MS" pitchFamily="66" charset="0"/>
              </a:rPr>
              <a:t>UN</a:t>
            </a:r>
            <a:endParaRPr lang="es-ES" sz="3600" b="1" dirty="0" smtClean="0">
              <a:latin typeface="Comic Sans MS" pitchFamily="66" charset="0"/>
            </a:endParaRPr>
          </a:p>
          <a:p>
            <a:pPr algn="ctr"/>
            <a:r>
              <a:rPr lang="es-ES" sz="4800" b="1" dirty="0" smtClean="0">
                <a:latin typeface="Comic Sans MS" pitchFamily="66" charset="0"/>
              </a:rPr>
              <a:t>OBJETO</a:t>
            </a:r>
            <a:endParaRPr lang="es-ES" sz="4800" b="1" dirty="0" smtClean="0">
              <a:latin typeface="Comic Sans MS" pitchFamily="66" charset="0"/>
            </a:endParaRPr>
          </a:p>
        </p:txBody>
      </p:sp>
      <p:pic>
        <p:nvPicPr>
          <p:cNvPr id="1026" name="Picture 2" descr="http://angarmegia.wikispaces.com/file/view/Mesa.png/187753543/377x282/Mes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149079"/>
            <a:ext cx="3273041" cy="2448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ticotica.files.wordpress.com/2009/09/television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080171"/>
            <a:ext cx="2814092" cy="30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cdn.vectorstock.com/i/composite/71,39/cartoon-home-lamp-vector-73713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98039"/>
            <a:ext cx="3078342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1340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67544" y="980728"/>
            <a:ext cx="8352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 smtClean="0">
                <a:latin typeface="Comic Sans MS" panose="030F0702030302020204" pitchFamily="66" charset="0"/>
              </a:rPr>
              <a:t>1. Una frase para empezar …</a:t>
            </a:r>
            <a:endParaRPr lang="es-ES" sz="4400" b="1" dirty="0">
              <a:latin typeface="Comic Sans MS" panose="030F0702030302020204" pitchFamily="66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950431" y="2250014"/>
            <a:ext cx="44136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ES" sz="3600" b="1" dirty="0" smtClean="0">
                <a:latin typeface="Comic Sans MS" panose="030F0702030302020204" pitchFamily="66" charset="0"/>
              </a:rPr>
              <a:t>A continuación voy a describir …</a:t>
            </a:r>
          </a:p>
          <a:p>
            <a:pPr algn="just"/>
            <a:endParaRPr lang="es-ES" sz="36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26" name="Picture 2" descr="https://encrypted-tbn2.gstatic.com/images?q=tbn:ANd9GcSsX7KK_jPziYMIdzun0Jj9Ailjwqr7PPBMtFVeHeNInZtODkLh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185" y="2209644"/>
            <a:ext cx="2994233" cy="3517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57634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908720"/>
            <a:ext cx="69045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 smtClean="0">
                <a:latin typeface="Comic Sans MS" panose="030F0702030302020204" pitchFamily="66" charset="0"/>
              </a:rPr>
              <a:t>2. ¿Qué es?/¿Cómo es?</a:t>
            </a:r>
            <a:endParaRPr lang="es-ES" sz="4400" b="1" dirty="0">
              <a:latin typeface="Comic Sans MS" panose="030F0702030302020204" pitchFamily="66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2873696" y="1916832"/>
            <a:ext cx="36966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 smtClean="0">
                <a:latin typeface="Comic Sans MS" panose="030F0702030302020204" pitchFamily="66" charset="0"/>
              </a:rPr>
              <a:t>Es …</a:t>
            </a:r>
            <a:endParaRPr lang="es-ES" sz="4400" dirty="0">
              <a:latin typeface="Comic Sans MS" panose="030F0702030302020204" pitchFamily="66" charset="0"/>
            </a:endParaRPr>
          </a:p>
        </p:txBody>
      </p:sp>
      <p:sp>
        <p:nvSpPr>
          <p:cNvPr id="22" name="21 Elipse"/>
          <p:cNvSpPr/>
          <p:nvPr/>
        </p:nvSpPr>
        <p:spPr>
          <a:xfrm>
            <a:off x="1136188" y="2998921"/>
            <a:ext cx="2139668" cy="76973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Tamaño</a:t>
            </a:r>
            <a:endParaRPr lang="es-ES" sz="2800" b="1" dirty="0">
              <a:solidFill>
                <a:schemeClr val="tx1">
                  <a:lumMod val="95000"/>
                  <a:lumOff val="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27 Elipse"/>
          <p:cNvSpPr/>
          <p:nvPr/>
        </p:nvSpPr>
        <p:spPr>
          <a:xfrm>
            <a:off x="1241807" y="4032161"/>
            <a:ext cx="2014160" cy="78128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Forma</a:t>
            </a:r>
            <a:endParaRPr lang="es-ES" sz="2800" b="1" dirty="0">
              <a:solidFill>
                <a:schemeClr val="tx1">
                  <a:lumMod val="95000"/>
                  <a:lumOff val="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28 Elipse"/>
          <p:cNvSpPr/>
          <p:nvPr/>
        </p:nvSpPr>
        <p:spPr>
          <a:xfrm>
            <a:off x="1333704" y="5126310"/>
            <a:ext cx="1512168" cy="71317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Peso</a:t>
            </a:r>
            <a:endParaRPr lang="es-ES" sz="2800" b="1" dirty="0">
              <a:solidFill>
                <a:schemeClr val="tx1">
                  <a:lumMod val="95000"/>
                  <a:lumOff val="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29 Elipse"/>
          <p:cNvSpPr/>
          <p:nvPr/>
        </p:nvSpPr>
        <p:spPr>
          <a:xfrm>
            <a:off x="3776421" y="2982906"/>
            <a:ext cx="2088232" cy="79208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Color</a:t>
            </a:r>
            <a:endParaRPr lang="es-ES" sz="2800" b="1" dirty="0">
              <a:solidFill>
                <a:schemeClr val="tx1">
                  <a:lumMod val="95000"/>
                  <a:lumOff val="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30 Elipse"/>
          <p:cNvSpPr/>
          <p:nvPr/>
        </p:nvSpPr>
        <p:spPr>
          <a:xfrm>
            <a:off x="3634768" y="4032162"/>
            <a:ext cx="2371538" cy="6548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Material</a:t>
            </a:r>
            <a:endParaRPr lang="es-ES" sz="2800" b="1" dirty="0">
              <a:solidFill>
                <a:schemeClr val="tx1">
                  <a:lumMod val="95000"/>
                  <a:lumOff val="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31 Elipse"/>
          <p:cNvSpPr/>
          <p:nvPr/>
        </p:nvSpPr>
        <p:spPr>
          <a:xfrm>
            <a:off x="6372200" y="2965977"/>
            <a:ext cx="2250592" cy="76973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Sabor</a:t>
            </a:r>
            <a:endParaRPr lang="es-ES" sz="2800" b="1" dirty="0">
              <a:solidFill>
                <a:schemeClr val="tx1">
                  <a:lumMod val="95000"/>
                  <a:lumOff val="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33 Elipse"/>
          <p:cNvSpPr/>
          <p:nvPr/>
        </p:nvSpPr>
        <p:spPr>
          <a:xfrm>
            <a:off x="3689341" y="5126310"/>
            <a:ext cx="2332825" cy="86409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Textura</a:t>
            </a:r>
            <a:endParaRPr lang="es-ES" sz="2800" b="1" dirty="0">
              <a:solidFill>
                <a:schemeClr val="tx1">
                  <a:lumMod val="95000"/>
                  <a:lumOff val="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34 Elipse"/>
          <p:cNvSpPr/>
          <p:nvPr/>
        </p:nvSpPr>
        <p:spPr>
          <a:xfrm>
            <a:off x="6372200" y="4032162"/>
            <a:ext cx="2332825" cy="86409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Olor</a:t>
            </a:r>
            <a:endParaRPr lang="es-ES" sz="2800" b="1" dirty="0">
              <a:solidFill>
                <a:schemeClr val="tx1">
                  <a:lumMod val="95000"/>
                  <a:lumOff val="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131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4" grpId="0" animBg="1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908720"/>
            <a:ext cx="69045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>
                <a:latin typeface="Comic Sans MS" panose="030F0702030302020204" pitchFamily="66" charset="0"/>
              </a:rPr>
              <a:t>3</a:t>
            </a:r>
            <a:r>
              <a:rPr lang="es-ES" sz="4400" b="1" dirty="0" smtClean="0">
                <a:latin typeface="Comic Sans MS" panose="030F0702030302020204" pitchFamily="66" charset="0"/>
              </a:rPr>
              <a:t>. ¿Qué partes tiene?</a:t>
            </a:r>
            <a:endParaRPr lang="es-ES" sz="4400" b="1" dirty="0">
              <a:latin typeface="Comic Sans MS" panose="030F0702030302020204" pitchFamily="66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074732" y="3213847"/>
            <a:ext cx="5206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b="1" dirty="0" smtClean="0">
                <a:latin typeface="Comic Sans MS" pitchFamily="66" charset="0"/>
              </a:rPr>
              <a:t>¿Cómo son?</a:t>
            </a:r>
          </a:p>
        </p:txBody>
      </p:sp>
      <p:pic>
        <p:nvPicPr>
          <p:cNvPr id="1026" name="Picture 2" descr="http://images.yodibujo.es/_uploads/_tiny_galerie/20100414/dibujo-gaturro-pensando2_zbd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632" y="1916833"/>
            <a:ext cx="2509555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392205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907704" y="764703"/>
            <a:ext cx="55081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400" b="1" dirty="0">
                <a:latin typeface="Comic Sans MS" pitchFamily="66" charset="0"/>
              </a:rPr>
              <a:t>4</a:t>
            </a:r>
            <a:r>
              <a:rPr lang="es-ES" sz="4400" b="1" dirty="0" smtClean="0">
                <a:latin typeface="Comic Sans MS" pitchFamily="66" charset="0"/>
              </a:rPr>
              <a:t>.¿Para qué sirve? 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4211960" y="1988840"/>
            <a:ext cx="43924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s-ES" sz="3600" b="1" dirty="0" smtClean="0">
                <a:latin typeface="Comic Sans MS" panose="030F0702030302020204" pitchFamily="66" charset="0"/>
              </a:rPr>
              <a:t>Para jugar</a:t>
            </a:r>
          </a:p>
          <a:p>
            <a:pPr algn="just"/>
            <a:endParaRPr lang="es-ES" sz="3600" b="1" dirty="0" smtClean="0">
              <a:latin typeface="Comic Sans MS" panose="030F0702030302020204" pitchFamily="66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s-ES" sz="3600" b="1" dirty="0" smtClean="0">
                <a:latin typeface="Comic Sans MS" panose="030F0702030302020204" pitchFamily="66" charset="0"/>
              </a:rPr>
              <a:t>Para ver los dibujos</a:t>
            </a:r>
          </a:p>
          <a:p>
            <a:pPr algn="just"/>
            <a:endParaRPr lang="es-ES" sz="3600" b="1" dirty="0" smtClean="0">
              <a:latin typeface="Comic Sans MS" panose="030F0702030302020204" pitchFamily="66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s-ES" sz="3600" b="1" dirty="0" smtClean="0">
                <a:latin typeface="Comic Sans MS" panose="030F0702030302020204" pitchFamily="66" charset="0"/>
              </a:rPr>
              <a:t>Para estudiar</a:t>
            </a:r>
          </a:p>
          <a:p>
            <a:pPr algn="ctr"/>
            <a:r>
              <a:rPr lang="es-ES" sz="3600" b="1" dirty="0" smtClean="0">
                <a:latin typeface="Comic Sans MS" panose="030F0702030302020204" pitchFamily="66" charset="0"/>
              </a:rPr>
              <a:t>…</a:t>
            </a:r>
          </a:p>
        </p:txBody>
      </p:sp>
      <p:pic>
        <p:nvPicPr>
          <p:cNvPr id="2050" name="Picture 2" descr="http://www.infosol.com.mx/CGI-BIN/wordpress/wp-content/uploads/Para-que-y-como-se-comunica-ante-una-Crisis.jpe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85" y="2060849"/>
            <a:ext cx="3168352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9797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475656" y="620688"/>
            <a:ext cx="66247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>
                <a:latin typeface="Comic Sans MS" panose="030F0702030302020204" pitchFamily="66" charset="0"/>
              </a:rPr>
              <a:t>5</a:t>
            </a:r>
            <a:r>
              <a:rPr lang="es-ES" sz="4400" b="1" dirty="0" smtClean="0">
                <a:latin typeface="Comic Sans MS" panose="030F0702030302020204" pitchFamily="66" charset="0"/>
              </a:rPr>
              <a:t>. Frase para terminar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475656" y="2204864"/>
            <a:ext cx="67687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200" b="1" dirty="0" smtClean="0">
                <a:latin typeface="Comic Sans MS" panose="030F0702030302020204" pitchFamily="66" charset="0"/>
              </a:rPr>
              <a:t>Me gustó mucho la manzana que me comí el otro día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3200" b="1" dirty="0" smtClean="0">
              <a:latin typeface="Comic Sans MS" panose="030F0702030302020204" pitchFamily="66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200" b="1" dirty="0" smtClean="0">
                <a:latin typeface="Comic Sans MS" panose="030F0702030302020204" pitchFamily="66" charset="0"/>
              </a:rPr>
              <a:t>Me lo pasé muy bien con el juego que me regalaron</a:t>
            </a:r>
          </a:p>
          <a:p>
            <a:pPr algn="ctr"/>
            <a:r>
              <a:rPr lang="es-ES" sz="3200" b="1" dirty="0" smtClean="0">
                <a:latin typeface="Comic Sans MS" panose="030F0702030302020204" pitchFamily="66" charset="0"/>
              </a:rPr>
              <a:t>…</a:t>
            </a:r>
            <a:endParaRPr lang="es-ES" sz="3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641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previews.123rf.com/images/lenm/lenm1207/lenm120700043/14343652-Illustration-Featuring-a-Clapping-Smiley-Stock-Illustration-emotic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20688"/>
            <a:ext cx="6927524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708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89</Words>
  <Application>Microsoft Office PowerPoint</Application>
  <PresentationFormat>Presentación en pantalla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Administrador!</dc:creator>
  <cp:lastModifiedBy>Carlos</cp:lastModifiedBy>
  <cp:revision>21</cp:revision>
  <dcterms:created xsi:type="dcterms:W3CDTF">2015-03-17T00:21:28Z</dcterms:created>
  <dcterms:modified xsi:type="dcterms:W3CDTF">2017-04-08T18:32:09Z</dcterms:modified>
</cp:coreProperties>
</file>