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602700" cy="28803600"/>
  <p:notesSz cx="6858000" cy="9144000"/>
  <p:defaultTextStyle>
    <a:defPPr>
      <a:defRPr lang="es-ES"/>
    </a:defPPr>
    <a:lvl1pPr marL="0" algn="l" defTabSz="287598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37988" algn="l" defTabSz="287598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75988" algn="l" defTabSz="287598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13982" algn="l" defTabSz="287598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51976" algn="l" defTabSz="287598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189963" algn="l" defTabSz="287598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27954" algn="l" defTabSz="287598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65948" algn="l" defTabSz="287598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03939" algn="l" defTabSz="287598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>
      <p:cViewPr varScale="1">
        <p:scale>
          <a:sx n="16" d="100"/>
          <a:sy n="16" d="100"/>
        </p:scale>
        <p:origin x="-2382" y="-174"/>
      </p:cViewPr>
      <p:guideLst>
        <p:guide orient="horz" pos="9072"/>
        <p:guide pos="6804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E6462-0D74-4171-AAA5-8227BDD32638}" type="datetimeFigureOut">
              <a:rPr lang="es-ES" smtClean="0"/>
              <a:t>24/04/2017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BB63A-9049-460F-8184-D93982CB9A7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394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BB63A-9049-460F-8184-D93982CB9A73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37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20203" y="8947787"/>
            <a:ext cx="18362295" cy="61741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2F40-F544-4F87-A56D-5C76081CAE6F}" type="datetimeFigureOut">
              <a:rPr lang="es-ES" smtClean="0"/>
              <a:t>24/04/2017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DA66-3277-4A61-AAEC-D1335A9D72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918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2F40-F544-4F87-A56D-5C76081CAE6F}" type="datetimeFigureOut">
              <a:rPr lang="es-ES" smtClean="0"/>
              <a:t>24/04/2017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DA66-3277-4A61-AAEC-D1335A9D72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571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5661957" y="1153482"/>
            <a:ext cx="4860608" cy="2457640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80135" y="1153482"/>
            <a:ext cx="14221778" cy="245764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2F40-F544-4F87-A56D-5C76081CAE6F}" type="datetimeFigureOut">
              <a:rPr lang="es-ES" smtClean="0"/>
              <a:t>24/04/2017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DA66-3277-4A61-AAEC-D1335A9D72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104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2F40-F544-4F87-A56D-5C76081CAE6F}" type="datetimeFigureOut">
              <a:rPr lang="es-ES" smtClean="0"/>
              <a:t>24/04/2017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DA66-3277-4A61-AAEC-D1335A9D72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156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6464" y="18508982"/>
            <a:ext cx="18362295" cy="5720715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06464" y="12208197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2F40-F544-4F87-A56D-5C76081CAE6F}" type="datetimeFigureOut">
              <a:rPr lang="es-ES" smtClean="0"/>
              <a:t>24/04/2017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DA66-3277-4A61-AAEC-D1335A9D72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26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80135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981372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2F40-F544-4F87-A56D-5C76081CAE6F}" type="datetimeFigureOut">
              <a:rPr lang="es-ES" smtClean="0"/>
              <a:t>24/04/2017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DA66-3277-4A61-AAEC-D1335A9D72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64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973873" y="6447475"/>
            <a:ext cx="9548693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973873" y="9134475"/>
            <a:ext cx="9548693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2F40-F544-4F87-A56D-5C76081CAE6F}" type="datetimeFigureOut">
              <a:rPr lang="es-ES" smtClean="0"/>
              <a:t>24/04/2017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DA66-3277-4A61-AAEC-D1335A9D72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108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2F40-F544-4F87-A56D-5C76081CAE6F}" type="datetimeFigureOut">
              <a:rPr lang="es-ES" smtClean="0"/>
              <a:t>24/04/2017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DA66-3277-4A61-AAEC-D1335A9D72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228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2F40-F544-4F87-A56D-5C76081CAE6F}" type="datetimeFigureOut">
              <a:rPr lang="es-ES" smtClean="0"/>
              <a:t>24/04/2017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DA66-3277-4A61-AAEC-D1335A9D72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975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0136" y="1146810"/>
            <a:ext cx="7107139" cy="488061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46056" y="1146812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80136" y="6027422"/>
            <a:ext cx="7107139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2F40-F544-4F87-A56D-5C76081CAE6F}" type="datetimeFigureOut">
              <a:rPr lang="es-ES" smtClean="0"/>
              <a:t>24/04/2017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DA66-3277-4A61-AAEC-D1335A9D72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599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4280" y="20162520"/>
            <a:ext cx="12961620" cy="238030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34280" y="2573655"/>
            <a:ext cx="12961620" cy="17282160"/>
          </a:xfrm>
        </p:spPr>
        <p:txBody>
          <a:bodyPr/>
          <a:lstStyle>
            <a:lvl1pPr marL="0" indent="0">
              <a:buNone/>
              <a:defRPr sz="10100"/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234280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2F40-F544-4F87-A56D-5C76081CAE6F}" type="datetimeFigureOut">
              <a:rPr lang="es-ES" smtClean="0"/>
              <a:t>24/04/2017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DA66-3277-4A61-AAEC-D1335A9D72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748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0" cy="4800600"/>
          </a:xfrm>
          <a:prstGeom prst="rect">
            <a:avLst/>
          </a:prstGeom>
        </p:spPr>
        <p:txBody>
          <a:bodyPr vert="horz" lIns="288036" tIns="144018" rIns="288036" bIns="14401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80135" y="6720842"/>
            <a:ext cx="19442430" cy="19009045"/>
          </a:xfrm>
          <a:prstGeom prst="rect">
            <a:avLst/>
          </a:prstGeom>
        </p:spPr>
        <p:txBody>
          <a:bodyPr vert="horz" lIns="288036" tIns="144018" rIns="288036" bIns="14401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0801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2F40-F544-4F87-A56D-5C76081CAE6F}" type="datetimeFigureOut">
              <a:rPr lang="es-ES" smtClean="0"/>
              <a:t>24/04/2017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380923" y="26696672"/>
            <a:ext cx="6840855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54819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7DA66-3277-4A61-AAEC-D1335A9D72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352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80360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293" indent="-900113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image" Target="../media/image1.png"/><Relationship Id="rId21" Type="http://schemas.openxmlformats.org/officeDocument/2006/relationships/image" Target="../media/image18.jpe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103632" y="-152400"/>
            <a:ext cx="21537168" cy="286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S" sz="8800" dirty="0" smtClean="0">
                <a:ln w="1841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Fwertyuiopasdfghjklzxcvbnmqwertyuiopasdfghjklzxcvbnmqwertyuiopasdfghjklzxcvbnmqwertyuiopasdfghjklzxcvbnmqwertyuiopasdfghjklzxcvbnmqwertyuiopasdfghjklzxcvbnmqwertyuiopasdfghjklzxcvbnmqwertyuiopasdfghjklzxcvbnmqwertyuiopasdfghjklzxcvbnmqwertyuiopasdfghjklzxcvbnmqwertyuiopasdfghjklzxcvbnmqwertyuiopasdfghjklzxcvbnmqwertyuiopasdfghjklzxcvbnmqwertyuiopasdfghjklzxcvbnmqwertyuiopasdfghjklzxcvbnmqwertyuiopasdfghjklzxcvbnmqwertyuiopasdfghjklzxcvbnmqwertyuiopasdfghjklzxcvbnmrtyuiopasdfghjklzxcvbnmqwertyuiopasdfghjklzxcvbnmqwertyuiopasdfghjklzxcvbnmqwertyuiopasdfghjklzxcvbnmqwertyuiopasdfghjklzxcvbnmqwertyuiopasdfghjklzxcvbnmqwertyuiopasdfghjkjudhsycnamsndjdkwolapñqlaksijfufhyrggmvncbsghdgcirjslañquajshdbfvmblgmbkgjturiqwjudhgolñpdaqkzjnhbgvfrdes</a:t>
            </a:r>
          </a:p>
          <a:p>
            <a:endParaRPr lang="es-ES" sz="800" dirty="0">
              <a:ln w="18415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7700458" y="9530920"/>
            <a:ext cx="262712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4" name="23 Grupo"/>
          <p:cNvGrpSpPr/>
          <p:nvPr/>
        </p:nvGrpSpPr>
        <p:grpSpPr>
          <a:xfrm>
            <a:off x="45249" y="178977"/>
            <a:ext cx="22199879" cy="27497100"/>
            <a:chOff x="115824" y="828191"/>
            <a:chExt cx="22199879" cy="27497100"/>
          </a:xfrm>
        </p:grpSpPr>
        <p:sp>
          <p:nvSpPr>
            <p:cNvPr id="4" name="3 Rectángulo"/>
            <p:cNvSpPr/>
            <p:nvPr/>
          </p:nvSpPr>
          <p:spPr>
            <a:xfrm>
              <a:off x="6994898" y="14264332"/>
              <a:ext cx="8483277" cy="15696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S" sz="9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Feria del Libro</a:t>
              </a:r>
              <a:endParaRPr lang="es-ES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717083" y="6085976"/>
              <a:ext cx="5347234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400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</a:rPr>
                <a:t>Concurso de velocidad</a:t>
              </a:r>
            </a:p>
            <a:p>
              <a:pPr algn="ctr"/>
              <a:r>
                <a:rPr lang="es-ES" sz="4400" cap="none" spc="0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</a:rPr>
                <a:t>lectora</a:t>
              </a:r>
              <a:endParaRPr lang="es-ES" sz="4400" cap="none" spc="0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853962" y="11849180"/>
              <a:ext cx="472315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400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</a:rPr>
                <a:t>Mercadillo</a:t>
              </a:r>
              <a:r>
                <a:rPr lang="es-ES" sz="4400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de </a:t>
              </a:r>
              <a:r>
                <a:rPr lang="es-ES" sz="4400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</a:rPr>
                <a:t>libros</a:t>
              </a:r>
              <a:endParaRPr lang="es-ES" sz="4400" cap="none" spc="0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1350818" y="16996101"/>
              <a:ext cx="4367862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400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</a:rPr>
                <a:t>Representaciones </a:t>
              </a:r>
            </a:p>
            <a:p>
              <a:pPr algn="ctr"/>
              <a:r>
                <a:rPr lang="es-ES" sz="4400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</a:rPr>
                <a:t>teatrales</a:t>
              </a: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10795198" y="21051178"/>
              <a:ext cx="4893134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400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</a:rPr>
                <a:t>Lectura y trabajo de </a:t>
              </a:r>
            </a:p>
            <a:p>
              <a:pPr algn="ctr"/>
              <a:r>
                <a:rPr lang="es-ES" sz="4400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</a:rPr>
                <a:t>diversos autores</a:t>
              </a:r>
              <a:endParaRPr lang="es-ES" sz="4400" cap="none" spc="0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5660488" y="21639313"/>
              <a:ext cx="374609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400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</a:rPr>
                <a:t>Cuentacuentos</a:t>
              </a:r>
              <a:r>
                <a:rPr lang="es-ES" sz="4400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es-ES" sz="4400" cap="none" spc="0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16851125" y="18193908"/>
              <a:ext cx="3625994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400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</a:rPr>
                <a:t>Exposición oral</a:t>
              </a:r>
            </a:p>
            <a:p>
              <a:pPr algn="ctr"/>
              <a:r>
                <a:rPr lang="es-ES" sz="4400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</a:rPr>
                <a:t> de recetas</a:t>
              </a:r>
              <a:endParaRPr lang="es-ES" sz="4400" cap="none" spc="0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51" name="50 Rectángulo"/>
            <p:cNvSpPr/>
            <p:nvPr/>
          </p:nvSpPr>
          <p:spPr>
            <a:xfrm>
              <a:off x="16188632" y="7655990"/>
              <a:ext cx="406829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400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</a:rPr>
                <a:t>Festival de Inglés</a:t>
              </a:r>
              <a:endParaRPr lang="es-ES" sz="4400" cap="none" spc="0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16464186" y="12073875"/>
              <a:ext cx="5851517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400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El </a:t>
              </a:r>
              <a:r>
                <a:rPr lang="es-ES" sz="4400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</a:rPr>
                <a:t>recetario</a:t>
              </a:r>
              <a:endParaRPr lang="es-ES" sz="4400" cap="none" spc="0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6994898" y="4538927"/>
              <a:ext cx="42932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400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</a:rPr>
                <a:t>Olimpiada escolar</a:t>
              </a:r>
              <a:endParaRPr lang="es-ES" sz="4400" cap="none" spc="0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</a:endParaRPr>
            </a:p>
          </p:txBody>
        </p:sp>
        <p:grpSp>
          <p:nvGrpSpPr>
            <p:cNvPr id="12" name="11 Grupo"/>
            <p:cNvGrpSpPr/>
            <p:nvPr/>
          </p:nvGrpSpPr>
          <p:grpSpPr>
            <a:xfrm>
              <a:off x="1045003" y="7668429"/>
              <a:ext cx="4893822" cy="3724983"/>
              <a:chOff x="2208984" y="5774985"/>
              <a:chExt cx="4893822" cy="3724983"/>
            </a:xfrm>
          </p:grpSpPr>
          <p:sp>
            <p:nvSpPr>
              <p:cNvPr id="34" name="33 Nube"/>
              <p:cNvSpPr/>
              <p:nvPr/>
            </p:nvSpPr>
            <p:spPr>
              <a:xfrm>
                <a:off x="2208984" y="5774985"/>
                <a:ext cx="4893822" cy="372498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8075" y="6574306"/>
                <a:ext cx="3382902" cy="1963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7 Grupo"/>
            <p:cNvGrpSpPr/>
            <p:nvPr/>
          </p:nvGrpSpPr>
          <p:grpSpPr>
            <a:xfrm>
              <a:off x="5209993" y="16864437"/>
              <a:ext cx="4415060" cy="4549122"/>
              <a:chOff x="6750667" y="11497580"/>
              <a:chExt cx="4415060" cy="4549122"/>
            </a:xfrm>
          </p:grpSpPr>
          <p:sp>
            <p:nvSpPr>
              <p:cNvPr id="39" name="38 Nube"/>
              <p:cNvSpPr/>
              <p:nvPr/>
            </p:nvSpPr>
            <p:spPr>
              <a:xfrm>
                <a:off x="6750667" y="11497580"/>
                <a:ext cx="4415060" cy="4549122"/>
              </a:xfrm>
              <a:prstGeom prst="cloud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2147" y="12215435"/>
                <a:ext cx="2749888" cy="31105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</p:pic>
        </p:grpSp>
        <p:grpSp>
          <p:nvGrpSpPr>
            <p:cNvPr id="5" name="4 Grupo"/>
            <p:cNvGrpSpPr/>
            <p:nvPr/>
          </p:nvGrpSpPr>
          <p:grpSpPr>
            <a:xfrm>
              <a:off x="1833956" y="12972336"/>
              <a:ext cx="4190514" cy="4251795"/>
              <a:chOff x="2026542" y="11497580"/>
              <a:chExt cx="4190514" cy="4251795"/>
            </a:xfrm>
          </p:grpSpPr>
          <p:sp>
            <p:nvSpPr>
              <p:cNvPr id="37" name="36 Nube"/>
              <p:cNvSpPr/>
              <p:nvPr/>
            </p:nvSpPr>
            <p:spPr>
              <a:xfrm>
                <a:off x="2026542" y="11497580"/>
                <a:ext cx="4190514" cy="4251795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34" name="Picture 10" descr="Resultado de imagen de dibujo teatr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8152" y="12468147"/>
                <a:ext cx="3072859" cy="2212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12 Grupo"/>
            <p:cNvGrpSpPr/>
            <p:nvPr/>
          </p:nvGrpSpPr>
          <p:grpSpPr>
            <a:xfrm>
              <a:off x="11315372" y="17467178"/>
              <a:ext cx="4988437" cy="3343641"/>
              <a:chOff x="8409399" y="6188959"/>
              <a:chExt cx="4988437" cy="3343641"/>
            </a:xfrm>
          </p:grpSpPr>
          <p:sp>
            <p:nvSpPr>
              <p:cNvPr id="40" name="39 Nube"/>
              <p:cNvSpPr/>
              <p:nvPr/>
            </p:nvSpPr>
            <p:spPr>
              <a:xfrm>
                <a:off x="8409399" y="6188959"/>
                <a:ext cx="4988437" cy="3343641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36" name="Picture 12" descr="Imagen relacionada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55618" y="6669856"/>
                <a:ext cx="2893743" cy="23818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8 Grupo"/>
            <p:cNvGrpSpPr/>
            <p:nvPr/>
          </p:nvGrpSpPr>
          <p:grpSpPr>
            <a:xfrm>
              <a:off x="1661000" y="2613636"/>
              <a:ext cx="4903770" cy="3265592"/>
              <a:chOff x="2956481" y="1236120"/>
              <a:chExt cx="4903770" cy="3265592"/>
            </a:xfrm>
          </p:grpSpPr>
          <p:sp>
            <p:nvSpPr>
              <p:cNvPr id="18" name="17 Nube"/>
              <p:cNvSpPr/>
              <p:nvPr/>
            </p:nvSpPr>
            <p:spPr>
              <a:xfrm>
                <a:off x="2956481" y="1236120"/>
                <a:ext cx="4903770" cy="3265592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38" name="Picture 14" descr="Resultado de imagen de velocidad lectora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9747" y="1824903"/>
                <a:ext cx="2962420" cy="21920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20 Grupo"/>
            <p:cNvGrpSpPr/>
            <p:nvPr/>
          </p:nvGrpSpPr>
          <p:grpSpPr>
            <a:xfrm>
              <a:off x="16303809" y="13218786"/>
              <a:ext cx="3520161" cy="4323961"/>
              <a:chOff x="16517513" y="11327273"/>
              <a:chExt cx="3520161" cy="4323961"/>
            </a:xfrm>
          </p:grpSpPr>
          <p:sp>
            <p:nvSpPr>
              <p:cNvPr id="38" name="37 Nube"/>
              <p:cNvSpPr/>
              <p:nvPr/>
            </p:nvSpPr>
            <p:spPr>
              <a:xfrm>
                <a:off x="16517513" y="11327273"/>
                <a:ext cx="3520161" cy="4323961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40" name="Picture 16" descr="Resultado de imagen de dibujo receta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53897" y="12150228"/>
                <a:ext cx="1946314" cy="2530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16 Grupo"/>
            <p:cNvGrpSpPr/>
            <p:nvPr/>
          </p:nvGrpSpPr>
          <p:grpSpPr>
            <a:xfrm>
              <a:off x="17040193" y="8467750"/>
              <a:ext cx="4186214" cy="3420154"/>
              <a:chOff x="15750380" y="5855388"/>
              <a:chExt cx="4186214" cy="3420154"/>
            </a:xfrm>
          </p:grpSpPr>
          <p:sp>
            <p:nvSpPr>
              <p:cNvPr id="35" name="34 Nube"/>
              <p:cNvSpPr/>
              <p:nvPr/>
            </p:nvSpPr>
            <p:spPr>
              <a:xfrm>
                <a:off x="15750380" y="5855388"/>
                <a:ext cx="4186214" cy="34201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42" name="Picture 18" descr="Resultado de imagen de dibujo receta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70283" y="6573072"/>
                <a:ext cx="2346408" cy="21288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6 Grupo"/>
            <p:cNvGrpSpPr/>
            <p:nvPr/>
          </p:nvGrpSpPr>
          <p:grpSpPr>
            <a:xfrm>
              <a:off x="16464186" y="3447439"/>
              <a:ext cx="3436023" cy="3961976"/>
              <a:chOff x="15221353" y="626898"/>
              <a:chExt cx="3436023" cy="3961976"/>
            </a:xfrm>
          </p:grpSpPr>
          <p:sp>
            <p:nvSpPr>
              <p:cNvPr id="36" name="35 Nube"/>
              <p:cNvSpPr/>
              <p:nvPr/>
            </p:nvSpPr>
            <p:spPr>
              <a:xfrm>
                <a:off x="15221353" y="626898"/>
                <a:ext cx="3436023" cy="3961976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43" name="Picture 19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8689" y="1301452"/>
                <a:ext cx="1952217" cy="2446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10 Grupo"/>
            <p:cNvGrpSpPr/>
            <p:nvPr/>
          </p:nvGrpSpPr>
          <p:grpSpPr>
            <a:xfrm>
              <a:off x="7003629" y="858527"/>
              <a:ext cx="4372793" cy="3059978"/>
              <a:chOff x="9264360" y="1236120"/>
              <a:chExt cx="4372793" cy="3059978"/>
            </a:xfrm>
          </p:grpSpPr>
          <p:sp>
            <p:nvSpPr>
              <p:cNvPr id="42" name="41 Nube"/>
              <p:cNvSpPr/>
              <p:nvPr/>
            </p:nvSpPr>
            <p:spPr>
              <a:xfrm>
                <a:off x="9264360" y="1236120"/>
                <a:ext cx="4372793" cy="3059978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46" name="Picture 22" descr="Resultado de imagen de olimpiadas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1189" y="1914651"/>
                <a:ext cx="2809682" cy="1601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1 Rectángulo"/>
            <p:cNvSpPr/>
            <p:nvPr/>
          </p:nvSpPr>
          <p:spPr>
            <a:xfrm>
              <a:off x="10535452" y="4766708"/>
              <a:ext cx="654827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4400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</a:rPr>
                <a:t>Concurso de </a:t>
              </a:r>
            </a:p>
            <a:p>
              <a:pPr algn="ctr"/>
              <a:r>
                <a:rPr lang="es-ES" sz="4400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</a:rPr>
                <a:t>cuentos</a:t>
              </a:r>
              <a:r>
                <a:rPr lang="es-ES" sz="4400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y cómics</a:t>
              </a:r>
              <a:endParaRPr lang="es-ES" sz="4400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3" name="22 Grupo"/>
            <p:cNvGrpSpPr/>
            <p:nvPr/>
          </p:nvGrpSpPr>
          <p:grpSpPr>
            <a:xfrm>
              <a:off x="11999403" y="828191"/>
              <a:ext cx="4063644" cy="4097706"/>
              <a:chOff x="11800066" y="11574624"/>
              <a:chExt cx="4063644" cy="4097706"/>
            </a:xfrm>
          </p:grpSpPr>
          <p:sp>
            <p:nvSpPr>
              <p:cNvPr id="41" name="40 Nube"/>
              <p:cNvSpPr/>
              <p:nvPr/>
            </p:nvSpPr>
            <p:spPr>
              <a:xfrm>
                <a:off x="11800066" y="11574624"/>
                <a:ext cx="4063644" cy="4097706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" name="Picture 6" descr="Resultado de imagen de dibujo escribir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76" t="6049" r="10473" b="12122"/>
              <a:stretch/>
            </p:blipFill>
            <p:spPr bwMode="auto">
              <a:xfrm>
                <a:off x="12460521" y="12294019"/>
                <a:ext cx="2297210" cy="2759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19 Grupo"/>
            <p:cNvGrpSpPr/>
            <p:nvPr/>
          </p:nvGrpSpPr>
          <p:grpSpPr>
            <a:xfrm>
              <a:off x="115824" y="25020116"/>
              <a:ext cx="21243036" cy="3305175"/>
              <a:chOff x="-246125" y="25540141"/>
              <a:chExt cx="21243036" cy="3305175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161"/>
              <a:stretch/>
            </p:blipFill>
            <p:spPr bwMode="auto">
              <a:xfrm>
                <a:off x="-246125" y="25540141"/>
                <a:ext cx="21243036" cy="330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42 Imagen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2" r="18970"/>
              <a:stretch/>
            </p:blipFill>
            <p:spPr>
              <a:xfrm>
                <a:off x="-171682" y="26005790"/>
                <a:ext cx="2936613" cy="2373876"/>
              </a:xfrm>
              <a:prstGeom prst="rect">
                <a:avLst/>
              </a:prstGeom>
            </p:spPr>
          </p:pic>
          <p:pic>
            <p:nvPicPr>
              <p:cNvPr id="6" name="5 Imagen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2995" b="5664"/>
              <a:stretch/>
            </p:blipFill>
            <p:spPr>
              <a:xfrm>
                <a:off x="2856589" y="26036416"/>
                <a:ext cx="2891044" cy="2338559"/>
              </a:xfrm>
              <a:prstGeom prst="rect">
                <a:avLst/>
              </a:prstGeom>
            </p:spPr>
          </p:pic>
          <p:pic>
            <p:nvPicPr>
              <p:cNvPr id="10" name="9 Imagen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0477" y="26005790"/>
                <a:ext cx="2954060" cy="2373876"/>
              </a:xfrm>
              <a:prstGeom prst="rect">
                <a:avLst/>
              </a:prstGeom>
            </p:spPr>
          </p:pic>
          <p:pic>
            <p:nvPicPr>
              <p:cNvPr id="14" name="13 Imagen"/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32" r="7023" b="2654"/>
              <a:stretch/>
            </p:blipFill>
            <p:spPr>
              <a:xfrm>
                <a:off x="8897703" y="26005790"/>
                <a:ext cx="2907582" cy="2350135"/>
              </a:xfrm>
              <a:prstGeom prst="rect">
                <a:avLst/>
              </a:prstGeom>
            </p:spPr>
          </p:pic>
          <p:pic>
            <p:nvPicPr>
              <p:cNvPr id="15" name="14 Imagen"/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735"/>
              <a:stretch/>
            </p:blipFill>
            <p:spPr>
              <a:xfrm>
                <a:off x="11904377" y="26005790"/>
                <a:ext cx="2920334" cy="2373876"/>
              </a:xfrm>
              <a:prstGeom prst="rect">
                <a:avLst/>
              </a:prstGeom>
            </p:spPr>
          </p:pic>
          <p:pic>
            <p:nvPicPr>
              <p:cNvPr id="16" name="15 Imagen"/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098"/>
              <a:stretch/>
            </p:blipFill>
            <p:spPr>
              <a:xfrm>
                <a:off x="14937406" y="26038881"/>
                <a:ext cx="2882643" cy="2340785"/>
              </a:xfrm>
              <a:prstGeom prst="rect">
                <a:avLst/>
              </a:prstGeom>
            </p:spPr>
          </p:pic>
          <p:pic>
            <p:nvPicPr>
              <p:cNvPr id="19" name="18 Imagen"/>
              <p:cNvPicPr>
                <a:picLocks noChangeAspect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7" r="3687"/>
              <a:stretch/>
            </p:blipFill>
            <p:spPr>
              <a:xfrm>
                <a:off x="17974104" y="26062884"/>
                <a:ext cx="2947819" cy="2316782"/>
              </a:xfrm>
              <a:prstGeom prst="rect">
                <a:avLst/>
              </a:prstGeom>
            </p:spPr>
          </p:pic>
        </p:grpSp>
      </p:grpSp>
      <p:sp>
        <p:nvSpPr>
          <p:cNvPr id="25" name="24 Onda"/>
          <p:cNvSpPr/>
          <p:nvPr/>
        </p:nvSpPr>
        <p:spPr>
          <a:xfrm>
            <a:off x="2623872" y="21890391"/>
            <a:ext cx="15407428" cy="2194127"/>
          </a:xfrm>
          <a:prstGeom prst="wave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4005170" y="22525789"/>
            <a:ext cx="1300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s-ES" sz="540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COMPRENSIÓN – EXPRESIÓN - INTERACCIÓN</a:t>
            </a:r>
            <a:endParaRPr lang="es-ES" sz="540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58" y="7006776"/>
            <a:ext cx="6449819" cy="54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548</TotalTime>
  <Words>44</Words>
  <Application>Microsoft Office PowerPoint</Application>
  <PresentationFormat>Personalizado</PresentationFormat>
  <Paragraphs>20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Nuria</dc:creator>
  <cp:lastModifiedBy>Nuria</cp:lastModifiedBy>
  <cp:revision>48</cp:revision>
  <dcterms:created xsi:type="dcterms:W3CDTF">2017-04-19T18:55:48Z</dcterms:created>
  <dcterms:modified xsi:type="dcterms:W3CDTF">2017-04-24T05:02:45Z</dcterms:modified>
</cp:coreProperties>
</file>