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360" r:id="rId5"/>
  </p:sldIdLst>
  <p:sldSz cx="9144000" cy="6858000" type="screen4x3"/>
  <p:notesSz cx="6877050" cy="96567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15" autoAdjust="0"/>
    <p:restoredTop sz="94660"/>
  </p:normalViewPr>
  <p:slideViewPr>
    <p:cSldViewPr>
      <p:cViewPr>
        <p:scale>
          <a:sx n="50" d="100"/>
          <a:sy n="50" d="100"/>
        </p:scale>
        <p:origin x="-1181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r">
              <a:defRPr sz="1200"/>
            </a:lvl1pPr>
          </a:lstStyle>
          <a:p>
            <a:fld id="{D87FB32A-8D41-4670-9CC1-A3E144D97E78}" type="datetimeFigureOut">
              <a:rPr lang="es-ES" smtClean="0"/>
              <a:pPr/>
              <a:t>18/04/2017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723900"/>
            <a:ext cx="4826000" cy="3621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76" tIns="47238" rIns="94476" bIns="47238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7705" y="4586963"/>
            <a:ext cx="5501640" cy="4345543"/>
          </a:xfrm>
          <a:prstGeom prst="rect">
            <a:avLst/>
          </a:prstGeom>
        </p:spPr>
        <p:txBody>
          <a:bodyPr vert="horz" lIns="94476" tIns="47238" rIns="94476" bIns="47238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172249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95404" y="9172249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r">
              <a:defRPr sz="1200"/>
            </a:lvl1pPr>
          </a:lstStyle>
          <a:p>
            <a:fld id="{018F0DEF-4B9C-45DD-8795-33ABA5C4DC2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7779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A7BC-2815-47EB-86C5-F5A1F6A3D2F9}" type="datetimeFigureOut">
              <a:rPr lang="es-ES" smtClean="0"/>
              <a:pPr/>
              <a:t>18/04/2017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A5EA-CDE7-4741-9D91-B83AF6DA77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A7BC-2815-47EB-86C5-F5A1F6A3D2F9}" type="datetimeFigureOut">
              <a:rPr lang="es-ES" smtClean="0"/>
              <a:pPr/>
              <a:t>18/04/2017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A5EA-CDE7-4741-9D91-B83AF6DA77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A7BC-2815-47EB-86C5-F5A1F6A3D2F9}" type="datetimeFigureOut">
              <a:rPr lang="es-ES" smtClean="0"/>
              <a:pPr/>
              <a:t>18/04/2017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A5EA-CDE7-4741-9D91-B83AF6DA77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A7BC-2815-47EB-86C5-F5A1F6A3D2F9}" type="datetimeFigureOut">
              <a:rPr lang="es-ES" smtClean="0"/>
              <a:pPr/>
              <a:t>18/04/2017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A5EA-CDE7-4741-9D91-B83AF6DA77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A7BC-2815-47EB-86C5-F5A1F6A3D2F9}" type="datetimeFigureOut">
              <a:rPr lang="es-ES" smtClean="0"/>
              <a:pPr/>
              <a:t>18/04/2017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A5EA-CDE7-4741-9D91-B83AF6DA77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A7BC-2815-47EB-86C5-F5A1F6A3D2F9}" type="datetimeFigureOut">
              <a:rPr lang="es-ES" smtClean="0"/>
              <a:pPr/>
              <a:t>18/04/2017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A5EA-CDE7-4741-9D91-B83AF6DA77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A7BC-2815-47EB-86C5-F5A1F6A3D2F9}" type="datetimeFigureOut">
              <a:rPr lang="es-ES" smtClean="0"/>
              <a:pPr/>
              <a:t>18/04/2017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A5EA-CDE7-4741-9D91-B83AF6DA77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A7BC-2815-47EB-86C5-F5A1F6A3D2F9}" type="datetimeFigureOut">
              <a:rPr lang="es-ES" smtClean="0"/>
              <a:pPr/>
              <a:t>18/04/2017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A5EA-CDE7-4741-9D91-B83AF6DA77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A7BC-2815-47EB-86C5-F5A1F6A3D2F9}" type="datetimeFigureOut">
              <a:rPr lang="es-ES" smtClean="0"/>
              <a:pPr/>
              <a:t>18/04/2017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A5EA-CDE7-4741-9D91-B83AF6DA77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A7BC-2815-47EB-86C5-F5A1F6A3D2F9}" type="datetimeFigureOut">
              <a:rPr lang="es-ES" smtClean="0"/>
              <a:pPr/>
              <a:t>18/04/2017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A5EA-CDE7-4741-9D91-B83AF6DA77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A7BC-2815-47EB-86C5-F5A1F6A3D2F9}" type="datetimeFigureOut">
              <a:rPr lang="es-ES" smtClean="0"/>
              <a:pPr/>
              <a:t>18/04/2017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A5EA-CDE7-4741-9D91-B83AF6DA77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2A7BC-2815-47EB-86C5-F5A1F6A3D2F9}" type="datetimeFigureOut">
              <a:rPr lang="es-ES" smtClean="0"/>
              <a:pPr/>
              <a:t>18/04/2017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4A5EA-CDE7-4741-9D91-B83AF6DA77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Resultado de imagen de aprendizaje basado en proyectos hernando 20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60647"/>
            <a:ext cx="4896544" cy="6590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814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2C3C37051E9A641AC2303B3332CAD4A" ma:contentTypeVersion="1" ma:contentTypeDescription="Crear nuevo documento." ma:contentTypeScope="" ma:versionID="8ea7d7ff09f2d9ea97db9e81613af687">
  <xsd:schema xmlns:xsd="http://www.w3.org/2001/XMLSchema" xmlns:xs="http://www.w3.org/2001/XMLSchema" xmlns:p="http://schemas.microsoft.com/office/2006/metadata/properties" xmlns:ns2="a87534ba-5cdb-4867-b688-9adf535dbc4a" targetNamespace="http://schemas.microsoft.com/office/2006/metadata/properties" ma:root="true" ma:fieldsID="e9e94e2ef692f1e48008adab0ea1e0fe" ns2:_="">
    <xsd:import namespace="a87534ba-5cdb-4867-b688-9adf535dbc4a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7534ba-5cdb-4867-b688-9adf535dbc4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23D36B8-BC09-431F-938E-720B6DBB63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7534ba-5cdb-4867-b688-9adf535dbc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789A519-C40F-40CB-9003-F3769C79DC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BB4CF2-A820-4BCF-B687-DBCFA35E97C6}">
  <ds:schemaRefs>
    <ds:schemaRef ds:uri="http://purl.org/dc/terms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elements/1.1/"/>
    <ds:schemaRef ds:uri="a87534ba-5cdb-4867-b688-9adf535dbc4a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1390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carmen.aneas</dc:creator>
  <cp:lastModifiedBy>mariana</cp:lastModifiedBy>
  <cp:revision>208</cp:revision>
  <cp:lastPrinted>2016-01-10T12:00:35Z</cp:lastPrinted>
  <dcterms:created xsi:type="dcterms:W3CDTF">2014-03-05T12:00:15Z</dcterms:created>
  <dcterms:modified xsi:type="dcterms:W3CDTF">2017-04-18T08:36:02Z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0x01010062C3C37051E9A641AC2303B3332CAD4A</vt:lpwstr>
  </property>
</Properties>
</file>