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58" r:id="rId5"/>
  </p:sldIdLst>
  <p:sldSz cx="9144000" cy="6858000" type="screen4x3"/>
  <p:notesSz cx="6881813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4660"/>
  </p:normalViewPr>
  <p:slideViewPr>
    <p:cSldViewPr>
      <p:cViewPr>
        <p:scale>
          <a:sx n="40" d="100"/>
          <a:sy n="40" d="100"/>
        </p:scale>
        <p:origin x="-1469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9EFF6-C375-47D1-9853-709E68DA20A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3DA1DD6-4BE1-46A0-863D-9ACE0CB911D8}">
      <dgm:prSet phldrT="[Texto]" custT="1"/>
      <dgm:spPr/>
      <dgm:t>
        <a:bodyPr/>
        <a:lstStyle/>
        <a:p>
          <a:pPr algn="just"/>
          <a:r>
            <a:rPr lang="es-ES" sz="2200" b="1" dirty="0" smtClean="0"/>
            <a:t>Nivel 1 (receptivo).  </a:t>
          </a:r>
          <a:r>
            <a:rPr lang="es-ES" sz="2200" dirty="0" smtClean="0"/>
            <a:t>Se ha intentado pero el resultado ha sido insatisfactorio. No ha llegado a conseguir el logro mínimo que se espera (insuficiente). </a:t>
          </a:r>
          <a:endParaRPr lang="es-ES" sz="2200" dirty="0"/>
        </a:p>
      </dgm:t>
    </dgm:pt>
    <dgm:pt modelId="{7D88683C-4382-426D-BD6D-1CB4EC701373}" type="parTrans" cxnId="{7C7ABC11-FE85-4CB2-9AAD-811CC2E8CCB3}">
      <dgm:prSet/>
      <dgm:spPr/>
      <dgm:t>
        <a:bodyPr/>
        <a:lstStyle/>
        <a:p>
          <a:endParaRPr lang="es-ES"/>
        </a:p>
      </dgm:t>
    </dgm:pt>
    <dgm:pt modelId="{CC3EE4BD-9535-46E2-8076-F95933003EC9}" type="sibTrans" cxnId="{7C7ABC11-FE85-4CB2-9AAD-811CC2E8CCB3}">
      <dgm:prSet/>
      <dgm:spPr/>
      <dgm:t>
        <a:bodyPr/>
        <a:lstStyle/>
        <a:p>
          <a:endParaRPr lang="es-ES"/>
        </a:p>
      </dgm:t>
    </dgm:pt>
    <dgm:pt modelId="{576AB18E-B7B7-482E-92B0-C4DA0D01C338}">
      <dgm:prSet phldrT="[Texto]" custT="1"/>
      <dgm:spPr/>
      <dgm:t>
        <a:bodyPr/>
        <a:lstStyle/>
        <a:p>
          <a:pPr algn="just"/>
          <a:r>
            <a:rPr lang="es-ES" sz="2200" b="1" dirty="0" smtClean="0"/>
            <a:t>Nivel 2 (resolutivo).</a:t>
          </a:r>
          <a:r>
            <a:rPr lang="es-ES" sz="2200" dirty="0" smtClean="0"/>
            <a:t> El alumno consigue el logro mínimo y deberá seguir trabajando para consolidarlo  (suficiente). </a:t>
          </a:r>
          <a:endParaRPr lang="es-ES" sz="2200" dirty="0"/>
        </a:p>
      </dgm:t>
    </dgm:pt>
    <dgm:pt modelId="{A8E1CAC4-4F6B-44C0-B872-E86785406FCC}" type="parTrans" cxnId="{CAB2436A-5343-4BD0-BB7F-43ED2BDECBD9}">
      <dgm:prSet/>
      <dgm:spPr/>
      <dgm:t>
        <a:bodyPr/>
        <a:lstStyle/>
        <a:p>
          <a:endParaRPr lang="es-ES"/>
        </a:p>
      </dgm:t>
    </dgm:pt>
    <dgm:pt modelId="{3F3486B6-E170-434A-8CB8-2057EB4C2908}" type="sibTrans" cxnId="{CAB2436A-5343-4BD0-BB7F-43ED2BDECBD9}">
      <dgm:prSet/>
      <dgm:spPr/>
      <dgm:t>
        <a:bodyPr/>
        <a:lstStyle/>
        <a:p>
          <a:endParaRPr lang="es-ES"/>
        </a:p>
      </dgm:t>
    </dgm:pt>
    <dgm:pt modelId="{A503C79C-D6AC-46D8-893A-4D2D3CA37826}">
      <dgm:prSet phldrT="[Texto]" custT="1"/>
      <dgm:spPr/>
      <dgm:t>
        <a:bodyPr/>
        <a:lstStyle/>
        <a:p>
          <a:pPr algn="just"/>
          <a:r>
            <a:rPr lang="es-ES" sz="2200" b="1" dirty="0" smtClean="0"/>
            <a:t>Nivel 3 (autónomo)</a:t>
          </a:r>
          <a:r>
            <a:rPr lang="es-ES" sz="2200" dirty="0" smtClean="0"/>
            <a:t>. Nivel adecuado que define un desempeño óptimo en todos los aspectos. El alumno consigue un logro consolidado (bien y notable bajo). </a:t>
          </a:r>
          <a:endParaRPr lang="es-ES" sz="2200" dirty="0"/>
        </a:p>
      </dgm:t>
    </dgm:pt>
    <dgm:pt modelId="{1CEA5C1E-061F-4EE8-B4C8-492216503F20}" type="parTrans" cxnId="{E292910C-991B-48A6-8C40-E56047C5CE49}">
      <dgm:prSet/>
      <dgm:spPr/>
      <dgm:t>
        <a:bodyPr/>
        <a:lstStyle/>
        <a:p>
          <a:endParaRPr lang="es-ES"/>
        </a:p>
      </dgm:t>
    </dgm:pt>
    <dgm:pt modelId="{FE5ABE8C-6143-48A0-BB02-699D64C61709}" type="sibTrans" cxnId="{E292910C-991B-48A6-8C40-E56047C5CE49}">
      <dgm:prSet/>
      <dgm:spPr/>
      <dgm:t>
        <a:bodyPr/>
        <a:lstStyle/>
        <a:p>
          <a:endParaRPr lang="es-ES"/>
        </a:p>
      </dgm:t>
    </dgm:pt>
    <dgm:pt modelId="{CF9450A3-3B91-427B-8815-45C796F725C1}">
      <dgm:prSet phldrT="[Texto]" custT="1"/>
      <dgm:spPr/>
      <dgm:t>
        <a:bodyPr/>
        <a:lstStyle/>
        <a:p>
          <a:pPr algn="just"/>
          <a:r>
            <a:rPr lang="es-ES" sz="2200" b="1" dirty="0" smtClean="0"/>
            <a:t>Nivel 4 (estratégico). </a:t>
          </a:r>
          <a:r>
            <a:rPr lang="es-ES" sz="2200" dirty="0" smtClean="0"/>
            <a:t>Niveles más altos de autonomía, originalidad, pertinencia o expresividad (notable alto y sobresaliente). </a:t>
          </a:r>
          <a:endParaRPr lang="es-ES" sz="2200" dirty="0"/>
        </a:p>
      </dgm:t>
    </dgm:pt>
    <dgm:pt modelId="{ABDEE436-EDA7-48FC-B7B4-C4CB6AA66C79}" type="parTrans" cxnId="{253C2D2A-10F2-4784-AEA7-DC4ECE9E3563}">
      <dgm:prSet/>
      <dgm:spPr/>
      <dgm:t>
        <a:bodyPr/>
        <a:lstStyle/>
        <a:p>
          <a:endParaRPr lang="es-ES"/>
        </a:p>
      </dgm:t>
    </dgm:pt>
    <dgm:pt modelId="{531766DE-7AEF-484A-B628-495A621F2911}" type="sibTrans" cxnId="{253C2D2A-10F2-4784-AEA7-DC4ECE9E3563}">
      <dgm:prSet/>
      <dgm:spPr/>
      <dgm:t>
        <a:bodyPr/>
        <a:lstStyle/>
        <a:p>
          <a:endParaRPr lang="es-ES"/>
        </a:p>
      </dgm:t>
    </dgm:pt>
    <dgm:pt modelId="{A971178E-801E-4B03-8F4D-9873369A8EEE}" type="pres">
      <dgm:prSet presAssocID="{CC59EFF6-C375-47D1-9853-709E68DA20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6DC960E-CE3D-48AE-B3F2-147AE3DD777D}" type="pres">
      <dgm:prSet presAssocID="{E3DA1DD6-4BE1-46A0-863D-9ACE0CB911D8}" presName="parentLin" presStyleCnt="0"/>
      <dgm:spPr/>
      <dgm:t>
        <a:bodyPr/>
        <a:lstStyle/>
        <a:p>
          <a:endParaRPr lang="es-ES"/>
        </a:p>
      </dgm:t>
    </dgm:pt>
    <dgm:pt modelId="{850914EC-5D88-4D91-AA13-62751A104231}" type="pres">
      <dgm:prSet presAssocID="{E3DA1DD6-4BE1-46A0-863D-9ACE0CB911D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096447FF-AC97-40D4-A6EB-9605A4CAA2B5}" type="pres">
      <dgm:prSet presAssocID="{E3DA1DD6-4BE1-46A0-863D-9ACE0CB911D8}" presName="parentText" presStyleLbl="node1" presStyleIdx="0" presStyleCnt="4" custScaleX="142857" custScaleY="1093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300DE4-CC29-4E06-B401-1D7C077333F4}" type="pres">
      <dgm:prSet presAssocID="{E3DA1DD6-4BE1-46A0-863D-9ACE0CB911D8}" presName="negativeSpace" presStyleCnt="0"/>
      <dgm:spPr/>
      <dgm:t>
        <a:bodyPr/>
        <a:lstStyle/>
        <a:p>
          <a:endParaRPr lang="es-ES"/>
        </a:p>
      </dgm:t>
    </dgm:pt>
    <dgm:pt modelId="{3387CD9B-ADE4-4887-86E0-6198CC0D0470}" type="pres">
      <dgm:prSet presAssocID="{E3DA1DD6-4BE1-46A0-863D-9ACE0CB911D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ED4645-8830-4BFC-88D6-565F32E030D9}" type="pres">
      <dgm:prSet presAssocID="{CC3EE4BD-9535-46E2-8076-F95933003EC9}" presName="spaceBetweenRectangles" presStyleCnt="0"/>
      <dgm:spPr/>
      <dgm:t>
        <a:bodyPr/>
        <a:lstStyle/>
        <a:p>
          <a:endParaRPr lang="es-ES"/>
        </a:p>
      </dgm:t>
    </dgm:pt>
    <dgm:pt modelId="{3A0765C4-5A77-4800-8A56-DA73BE98D574}" type="pres">
      <dgm:prSet presAssocID="{576AB18E-B7B7-482E-92B0-C4DA0D01C338}" presName="parentLin" presStyleCnt="0"/>
      <dgm:spPr/>
      <dgm:t>
        <a:bodyPr/>
        <a:lstStyle/>
        <a:p>
          <a:endParaRPr lang="es-ES"/>
        </a:p>
      </dgm:t>
    </dgm:pt>
    <dgm:pt modelId="{66FEE0A0-479A-49ED-A641-63FCC77D022E}" type="pres">
      <dgm:prSet presAssocID="{576AB18E-B7B7-482E-92B0-C4DA0D01C33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F53C0BB6-6A1B-4D99-A096-829B8F0E19E1}" type="pres">
      <dgm:prSet presAssocID="{576AB18E-B7B7-482E-92B0-C4DA0D01C338}" presName="parentText" presStyleLbl="node1" presStyleIdx="1" presStyleCnt="4" custScaleX="142857" custScaleY="9626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756128-E30E-41DB-9859-5BCFC89AE0FD}" type="pres">
      <dgm:prSet presAssocID="{576AB18E-B7B7-482E-92B0-C4DA0D01C338}" presName="negativeSpace" presStyleCnt="0"/>
      <dgm:spPr/>
      <dgm:t>
        <a:bodyPr/>
        <a:lstStyle/>
        <a:p>
          <a:endParaRPr lang="es-ES"/>
        </a:p>
      </dgm:t>
    </dgm:pt>
    <dgm:pt modelId="{2B3A9AA9-F84B-4BFC-AC0C-6CE586A7ADC7}" type="pres">
      <dgm:prSet presAssocID="{576AB18E-B7B7-482E-92B0-C4DA0D01C33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47CA19-9C26-4E7C-B481-EF3AE92CBB67}" type="pres">
      <dgm:prSet presAssocID="{3F3486B6-E170-434A-8CB8-2057EB4C2908}" presName="spaceBetweenRectangles" presStyleCnt="0"/>
      <dgm:spPr/>
      <dgm:t>
        <a:bodyPr/>
        <a:lstStyle/>
        <a:p>
          <a:endParaRPr lang="es-ES"/>
        </a:p>
      </dgm:t>
    </dgm:pt>
    <dgm:pt modelId="{B9B46A50-DFFA-4C86-9F49-8CC4A65B46A8}" type="pres">
      <dgm:prSet presAssocID="{A503C79C-D6AC-46D8-893A-4D2D3CA37826}" presName="parentLin" presStyleCnt="0"/>
      <dgm:spPr/>
      <dgm:t>
        <a:bodyPr/>
        <a:lstStyle/>
        <a:p>
          <a:endParaRPr lang="es-ES"/>
        </a:p>
      </dgm:t>
    </dgm:pt>
    <dgm:pt modelId="{BFE0B297-5101-454F-A135-6E5D102A0993}" type="pres">
      <dgm:prSet presAssocID="{A503C79C-D6AC-46D8-893A-4D2D3CA37826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82C64FD9-E3CC-40E6-8378-D2C531340B0F}" type="pres">
      <dgm:prSet presAssocID="{A503C79C-D6AC-46D8-893A-4D2D3CA37826}" presName="parentText" presStyleLbl="node1" presStyleIdx="2" presStyleCnt="4" custScaleX="142857" custScaleY="12033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1A995A-CF0C-4FFC-B7E8-7AD37EF19898}" type="pres">
      <dgm:prSet presAssocID="{A503C79C-D6AC-46D8-893A-4D2D3CA37826}" presName="negativeSpace" presStyleCnt="0"/>
      <dgm:spPr/>
      <dgm:t>
        <a:bodyPr/>
        <a:lstStyle/>
        <a:p>
          <a:endParaRPr lang="es-ES"/>
        </a:p>
      </dgm:t>
    </dgm:pt>
    <dgm:pt modelId="{766D1D71-CB65-4798-ADCF-E832C2DD5DBA}" type="pres">
      <dgm:prSet presAssocID="{A503C79C-D6AC-46D8-893A-4D2D3CA3782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AE0DE2-30A1-40C5-9372-72511EB3EBF1}" type="pres">
      <dgm:prSet presAssocID="{FE5ABE8C-6143-48A0-BB02-699D64C61709}" presName="spaceBetweenRectangles" presStyleCnt="0"/>
      <dgm:spPr/>
      <dgm:t>
        <a:bodyPr/>
        <a:lstStyle/>
        <a:p>
          <a:endParaRPr lang="es-ES"/>
        </a:p>
      </dgm:t>
    </dgm:pt>
    <dgm:pt modelId="{C0F9FCDD-2AD4-4966-9EC7-AB43D6749CF9}" type="pres">
      <dgm:prSet presAssocID="{CF9450A3-3B91-427B-8815-45C796F725C1}" presName="parentLin" presStyleCnt="0"/>
      <dgm:spPr/>
      <dgm:t>
        <a:bodyPr/>
        <a:lstStyle/>
        <a:p>
          <a:endParaRPr lang="es-ES"/>
        </a:p>
      </dgm:t>
    </dgm:pt>
    <dgm:pt modelId="{5E380B50-4745-4C34-AD3E-055A6D795924}" type="pres">
      <dgm:prSet presAssocID="{CF9450A3-3B91-427B-8815-45C796F725C1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3FD8CD6C-A495-4828-9701-A1D62B473720}" type="pres">
      <dgm:prSet presAssocID="{CF9450A3-3B91-427B-8815-45C796F725C1}" presName="parentText" presStyleLbl="node1" presStyleIdx="3" presStyleCnt="4" custScaleX="142857" custScaleY="13692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DE8E04-782F-4DB7-A76C-6EE9D79A0211}" type="pres">
      <dgm:prSet presAssocID="{CF9450A3-3B91-427B-8815-45C796F725C1}" presName="negativeSpace" presStyleCnt="0"/>
      <dgm:spPr/>
      <dgm:t>
        <a:bodyPr/>
        <a:lstStyle/>
        <a:p>
          <a:endParaRPr lang="es-ES"/>
        </a:p>
      </dgm:t>
    </dgm:pt>
    <dgm:pt modelId="{71173874-3208-452B-A572-5BA98C503EF8}" type="pres">
      <dgm:prSet presAssocID="{CF9450A3-3B91-427B-8815-45C796F725C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292910C-991B-48A6-8C40-E56047C5CE49}" srcId="{CC59EFF6-C375-47D1-9853-709E68DA20AB}" destId="{A503C79C-D6AC-46D8-893A-4D2D3CA37826}" srcOrd="2" destOrd="0" parTransId="{1CEA5C1E-061F-4EE8-B4C8-492216503F20}" sibTransId="{FE5ABE8C-6143-48A0-BB02-699D64C61709}"/>
    <dgm:cxn modelId="{7F83C3C5-A6C6-40C3-9E0A-434B78416CD0}" type="presOf" srcId="{CF9450A3-3B91-427B-8815-45C796F725C1}" destId="{5E380B50-4745-4C34-AD3E-055A6D795924}" srcOrd="0" destOrd="0" presId="urn:microsoft.com/office/officeart/2005/8/layout/list1"/>
    <dgm:cxn modelId="{56AD9C8F-F86B-4AC0-97FB-C8EDFCE496D0}" type="presOf" srcId="{E3DA1DD6-4BE1-46A0-863D-9ACE0CB911D8}" destId="{096447FF-AC97-40D4-A6EB-9605A4CAA2B5}" srcOrd="1" destOrd="0" presId="urn:microsoft.com/office/officeart/2005/8/layout/list1"/>
    <dgm:cxn modelId="{98C3DABF-48C1-4727-AE6C-2B0DEEE25678}" type="presOf" srcId="{576AB18E-B7B7-482E-92B0-C4DA0D01C338}" destId="{F53C0BB6-6A1B-4D99-A096-829B8F0E19E1}" srcOrd="1" destOrd="0" presId="urn:microsoft.com/office/officeart/2005/8/layout/list1"/>
    <dgm:cxn modelId="{91455F07-83E0-45FD-9683-15BC59A3BFD8}" type="presOf" srcId="{576AB18E-B7B7-482E-92B0-C4DA0D01C338}" destId="{66FEE0A0-479A-49ED-A641-63FCC77D022E}" srcOrd="0" destOrd="0" presId="urn:microsoft.com/office/officeart/2005/8/layout/list1"/>
    <dgm:cxn modelId="{085E012C-42DD-45FC-B710-520B68DA3696}" type="presOf" srcId="{CC59EFF6-C375-47D1-9853-709E68DA20AB}" destId="{A971178E-801E-4B03-8F4D-9873369A8EEE}" srcOrd="0" destOrd="0" presId="urn:microsoft.com/office/officeart/2005/8/layout/list1"/>
    <dgm:cxn modelId="{CAB2436A-5343-4BD0-BB7F-43ED2BDECBD9}" srcId="{CC59EFF6-C375-47D1-9853-709E68DA20AB}" destId="{576AB18E-B7B7-482E-92B0-C4DA0D01C338}" srcOrd="1" destOrd="0" parTransId="{A8E1CAC4-4F6B-44C0-B872-E86785406FCC}" sibTransId="{3F3486B6-E170-434A-8CB8-2057EB4C2908}"/>
    <dgm:cxn modelId="{F9AE28F0-FBD2-4048-8D6E-673837A051F7}" type="presOf" srcId="{E3DA1DD6-4BE1-46A0-863D-9ACE0CB911D8}" destId="{850914EC-5D88-4D91-AA13-62751A104231}" srcOrd="0" destOrd="0" presId="urn:microsoft.com/office/officeart/2005/8/layout/list1"/>
    <dgm:cxn modelId="{253C2D2A-10F2-4784-AEA7-DC4ECE9E3563}" srcId="{CC59EFF6-C375-47D1-9853-709E68DA20AB}" destId="{CF9450A3-3B91-427B-8815-45C796F725C1}" srcOrd="3" destOrd="0" parTransId="{ABDEE436-EDA7-48FC-B7B4-C4CB6AA66C79}" sibTransId="{531766DE-7AEF-484A-B628-495A621F2911}"/>
    <dgm:cxn modelId="{EA037E1E-C45F-4062-8722-F3EC42F88B47}" type="presOf" srcId="{CF9450A3-3B91-427B-8815-45C796F725C1}" destId="{3FD8CD6C-A495-4828-9701-A1D62B473720}" srcOrd="1" destOrd="0" presId="urn:microsoft.com/office/officeart/2005/8/layout/list1"/>
    <dgm:cxn modelId="{366676FD-3FA1-4F58-AADB-D986C9FABAC4}" type="presOf" srcId="{A503C79C-D6AC-46D8-893A-4D2D3CA37826}" destId="{BFE0B297-5101-454F-A135-6E5D102A0993}" srcOrd="0" destOrd="0" presId="urn:microsoft.com/office/officeart/2005/8/layout/list1"/>
    <dgm:cxn modelId="{7C7ABC11-FE85-4CB2-9AAD-811CC2E8CCB3}" srcId="{CC59EFF6-C375-47D1-9853-709E68DA20AB}" destId="{E3DA1DD6-4BE1-46A0-863D-9ACE0CB911D8}" srcOrd="0" destOrd="0" parTransId="{7D88683C-4382-426D-BD6D-1CB4EC701373}" sibTransId="{CC3EE4BD-9535-46E2-8076-F95933003EC9}"/>
    <dgm:cxn modelId="{9D35A9DC-4059-49C5-BC88-F1550D771401}" type="presOf" srcId="{A503C79C-D6AC-46D8-893A-4D2D3CA37826}" destId="{82C64FD9-E3CC-40E6-8378-D2C531340B0F}" srcOrd="1" destOrd="0" presId="urn:microsoft.com/office/officeart/2005/8/layout/list1"/>
    <dgm:cxn modelId="{CDA55E50-D700-4C31-9954-F84F41F1BD58}" type="presParOf" srcId="{A971178E-801E-4B03-8F4D-9873369A8EEE}" destId="{26DC960E-CE3D-48AE-B3F2-147AE3DD777D}" srcOrd="0" destOrd="0" presId="urn:microsoft.com/office/officeart/2005/8/layout/list1"/>
    <dgm:cxn modelId="{962B6D4C-C44E-4152-9320-8A902938C988}" type="presParOf" srcId="{26DC960E-CE3D-48AE-B3F2-147AE3DD777D}" destId="{850914EC-5D88-4D91-AA13-62751A104231}" srcOrd="0" destOrd="0" presId="urn:microsoft.com/office/officeart/2005/8/layout/list1"/>
    <dgm:cxn modelId="{F3E183FD-DB57-4B6B-8B65-0938C0C9BF34}" type="presParOf" srcId="{26DC960E-CE3D-48AE-B3F2-147AE3DD777D}" destId="{096447FF-AC97-40D4-A6EB-9605A4CAA2B5}" srcOrd="1" destOrd="0" presId="urn:microsoft.com/office/officeart/2005/8/layout/list1"/>
    <dgm:cxn modelId="{5B242175-08EB-460C-8367-BC441E42B9BD}" type="presParOf" srcId="{A971178E-801E-4B03-8F4D-9873369A8EEE}" destId="{5A300DE4-CC29-4E06-B401-1D7C077333F4}" srcOrd="1" destOrd="0" presId="urn:microsoft.com/office/officeart/2005/8/layout/list1"/>
    <dgm:cxn modelId="{6F675C21-C6F8-41B8-8111-A9889EBEF876}" type="presParOf" srcId="{A971178E-801E-4B03-8F4D-9873369A8EEE}" destId="{3387CD9B-ADE4-4887-86E0-6198CC0D0470}" srcOrd="2" destOrd="0" presId="urn:microsoft.com/office/officeart/2005/8/layout/list1"/>
    <dgm:cxn modelId="{A6484AC8-7119-406B-8903-6E98DBB7B8B8}" type="presParOf" srcId="{A971178E-801E-4B03-8F4D-9873369A8EEE}" destId="{42ED4645-8830-4BFC-88D6-565F32E030D9}" srcOrd="3" destOrd="0" presId="urn:microsoft.com/office/officeart/2005/8/layout/list1"/>
    <dgm:cxn modelId="{660F63B1-3087-4E36-AFD7-0F04197DF2DC}" type="presParOf" srcId="{A971178E-801E-4B03-8F4D-9873369A8EEE}" destId="{3A0765C4-5A77-4800-8A56-DA73BE98D574}" srcOrd="4" destOrd="0" presId="urn:microsoft.com/office/officeart/2005/8/layout/list1"/>
    <dgm:cxn modelId="{6442B664-84E1-47B0-B6E5-42543E53D5D3}" type="presParOf" srcId="{3A0765C4-5A77-4800-8A56-DA73BE98D574}" destId="{66FEE0A0-479A-49ED-A641-63FCC77D022E}" srcOrd="0" destOrd="0" presId="urn:microsoft.com/office/officeart/2005/8/layout/list1"/>
    <dgm:cxn modelId="{FBE82CA8-EB78-4804-B5DB-BBDBE6C72359}" type="presParOf" srcId="{3A0765C4-5A77-4800-8A56-DA73BE98D574}" destId="{F53C0BB6-6A1B-4D99-A096-829B8F0E19E1}" srcOrd="1" destOrd="0" presId="urn:microsoft.com/office/officeart/2005/8/layout/list1"/>
    <dgm:cxn modelId="{77A5BC8A-5938-4F86-BA7B-612750B2E8B2}" type="presParOf" srcId="{A971178E-801E-4B03-8F4D-9873369A8EEE}" destId="{65756128-E30E-41DB-9859-5BCFC89AE0FD}" srcOrd="5" destOrd="0" presId="urn:microsoft.com/office/officeart/2005/8/layout/list1"/>
    <dgm:cxn modelId="{1BAD36BB-642E-47DD-BECF-E978212174B7}" type="presParOf" srcId="{A971178E-801E-4B03-8F4D-9873369A8EEE}" destId="{2B3A9AA9-F84B-4BFC-AC0C-6CE586A7ADC7}" srcOrd="6" destOrd="0" presId="urn:microsoft.com/office/officeart/2005/8/layout/list1"/>
    <dgm:cxn modelId="{CD2515BA-F161-44A7-9F5B-FA606289A63E}" type="presParOf" srcId="{A971178E-801E-4B03-8F4D-9873369A8EEE}" destId="{5447CA19-9C26-4E7C-B481-EF3AE92CBB67}" srcOrd="7" destOrd="0" presId="urn:microsoft.com/office/officeart/2005/8/layout/list1"/>
    <dgm:cxn modelId="{684D8C48-4A66-4315-80C3-7E334D0EBC8F}" type="presParOf" srcId="{A971178E-801E-4B03-8F4D-9873369A8EEE}" destId="{B9B46A50-DFFA-4C86-9F49-8CC4A65B46A8}" srcOrd="8" destOrd="0" presId="urn:microsoft.com/office/officeart/2005/8/layout/list1"/>
    <dgm:cxn modelId="{9788D6DC-2959-4763-8BBB-3A66C55C4EC3}" type="presParOf" srcId="{B9B46A50-DFFA-4C86-9F49-8CC4A65B46A8}" destId="{BFE0B297-5101-454F-A135-6E5D102A0993}" srcOrd="0" destOrd="0" presId="urn:microsoft.com/office/officeart/2005/8/layout/list1"/>
    <dgm:cxn modelId="{31EFFB89-079A-475F-859C-838DCFFAD5D9}" type="presParOf" srcId="{B9B46A50-DFFA-4C86-9F49-8CC4A65B46A8}" destId="{82C64FD9-E3CC-40E6-8378-D2C531340B0F}" srcOrd="1" destOrd="0" presId="urn:microsoft.com/office/officeart/2005/8/layout/list1"/>
    <dgm:cxn modelId="{29DC3A67-5182-4458-AB4A-D4BF9F8AD3E8}" type="presParOf" srcId="{A971178E-801E-4B03-8F4D-9873369A8EEE}" destId="{601A995A-CF0C-4FFC-B7E8-7AD37EF19898}" srcOrd="9" destOrd="0" presId="urn:microsoft.com/office/officeart/2005/8/layout/list1"/>
    <dgm:cxn modelId="{2DE15D42-8D79-4652-AD6C-8ACE880C3C65}" type="presParOf" srcId="{A971178E-801E-4B03-8F4D-9873369A8EEE}" destId="{766D1D71-CB65-4798-ADCF-E832C2DD5DBA}" srcOrd="10" destOrd="0" presId="urn:microsoft.com/office/officeart/2005/8/layout/list1"/>
    <dgm:cxn modelId="{01A535B6-E3E5-4BF8-AB7A-59B395B5D43E}" type="presParOf" srcId="{A971178E-801E-4B03-8F4D-9873369A8EEE}" destId="{15AE0DE2-30A1-40C5-9372-72511EB3EBF1}" srcOrd="11" destOrd="0" presId="urn:microsoft.com/office/officeart/2005/8/layout/list1"/>
    <dgm:cxn modelId="{3918AFEF-28BC-4DF8-A7A7-CAFA7B414392}" type="presParOf" srcId="{A971178E-801E-4B03-8F4D-9873369A8EEE}" destId="{C0F9FCDD-2AD4-4966-9EC7-AB43D6749CF9}" srcOrd="12" destOrd="0" presId="urn:microsoft.com/office/officeart/2005/8/layout/list1"/>
    <dgm:cxn modelId="{AD12EB05-97B0-4010-AAAB-64D39CD437D2}" type="presParOf" srcId="{C0F9FCDD-2AD4-4966-9EC7-AB43D6749CF9}" destId="{5E380B50-4745-4C34-AD3E-055A6D795924}" srcOrd="0" destOrd="0" presId="urn:microsoft.com/office/officeart/2005/8/layout/list1"/>
    <dgm:cxn modelId="{1200E5EE-9629-406B-AAE2-8D26CCC3D28C}" type="presParOf" srcId="{C0F9FCDD-2AD4-4966-9EC7-AB43D6749CF9}" destId="{3FD8CD6C-A495-4828-9701-A1D62B473720}" srcOrd="1" destOrd="0" presId="urn:microsoft.com/office/officeart/2005/8/layout/list1"/>
    <dgm:cxn modelId="{E220F6E7-F9E8-4A35-B51C-00A271AD6620}" type="presParOf" srcId="{A971178E-801E-4B03-8F4D-9873369A8EEE}" destId="{63DE8E04-782F-4DB7-A76C-6EE9D79A0211}" srcOrd="13" destOrd="0" presId="urn:microsoft.com/office/officeart/2005/8/layout/list1"/>
    <dgm:cxn modelId="{81156ED8-C05B-48CD-8F00-2205FD2E7F2A}" type="presParOf" srcId="{A971178E-801E-4B03-8F4D-9873369A8EEE}" destId="{71173874-3208-452B-A572-5BA98C503E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7CD9B-ADE4-4887-86E0-6198CC0D0470}">
      <dsp:nvSpPr>
        <dsp:cNvPr id="0" name=""/>
        <dsp:cNvSpPr/>
      </dsp:nvSpPr>
      <dsp:spPr>
        <a:xfrm>
          <a:off x="0" y="508564"/>
          <a:ext cx="822454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447FF-AC97-40D4-A6EB-9605A4CAA2B5}">
      <dsp:nvSpPr>
        <dsp:cNvPr id="0" name=""/>
        <dsp:cNvSpPr/>
      </dsp:nvSpPr>
      <dsp:spPr>
        <a:xfrm>
          <a:off x="391549" y="129"/>
          <a:ext cx="7830978" cy="936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608" tIns="0" rIns="217608" bIns="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Nivel 1 (receptivo).  </a:t>
          </a:r>
          <a:r>
            <a:rPr lang="es-ES" sz="2200" kern="1200" dirty="0" smtClean="0"/>
            <a:t>Se ha intentado pero el resultado ha sido insatisfactorio. No ha llegado a conseguir el logro mínimo que se espera (insuficiente). </a:t>
          </a:r>
          <a:endParaRPr lang="es-ES" sz="2200" kern="1200" dirty="0"/>
        </a:p>
      </dsp:txBody>
      <dsp:txXfrm>
        <a:off x="437264" y="45844"/>
        <a:ext cx="7739548" cy="845044"/>
      </dsp:txXfrm>
    </dsp:sp>
    <dsp:sp modelId="{2B3A9AA9-F84B-4BFC-AC0C-6CE586A7ADC7}">
      <dsp:nvSpPr>
        <dsp:cNvPr id="0" name=""/>
        <dsp:cNvSpPr/>
      </dsp:nvSpPr>
      <dsp:spPr>
        <a:xfrm>
          <a:off x="0" y="1791995"/>
          <a:ext cx="822454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C0BB6-6A1B-4D99-A096-829B8F0E19E1}">
      <dsp:nvSpPr>
        <dsp:cNvPr id="0" name=""/>
        <dsp:cNvSpPr/>
      </dsp:nvSpPr>
      <dsp:spPr>
        <a:xfrm>
          <a:off x="391549" y="1395964"/>
          <a:ext cx="7830978" cy="8240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608" tIns="0" rIns="217608" bIns="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Nivel 2 (resolutivo).</a:t>
          </a:r>
          <a:r>
            <a:rPr lang="es-ES" sz="2200" kern="1200" dirty="0" smtClean="0"/>
            <a:t> El alumno consigue el logro mínimo y deberá seguir trabajando para consolidarlo  (suficiente). </a:t>
          </a:r>
          <a:endParaRPr lang="es-ES" sz="2200" kern="1200" dirty="0"/>
        </a:p>
      </dsp:txBody>
      <dsp:txXfrm>
        <a:off x="431777" y="1436192"/>
        <a:ext cx="7750522" cy="743615"/>
      </dsp:txXfrm>
    </dsp:sp>
    <dsp:sp modelId="{766D1D71-CB65-4798-ADCF-E832C2DD5DBA}">
      <dsp:nvSpPr>
        <dsp:cNvPr id="0" name=""/>
        <dsp:cNvSpPr/>
      </dsp:nvSpPr>
      <dsp:spPr>
        <a:xfrm>
          <a:off x="0" y="3281553"/>
          <a:ext cx="822454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64FD9-E3CC-40E6-8378-D2C531340B0F}">
      <dsp:nvSpPr>
        <dsp:cNvPr id="0" name=""/>
        <dsp:cNvSpPr/>
      </dsp:nvSpPr>
      <dsp:spPr>
        <a:xfrm>
          <a:off x="391549" y="2679395"/>
          <a:ext cx="7830978" cy="10301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608" tIns="0" rIns="217608" bIns="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Nivel 3 (autónomo)</a:t>
          </a:r>
          <a:r>
            <a:rPr lang="es-ES" sz="2200" kern="1200" dirty="0" smtClean="0"/>
            <a:t>. Nivel adecuado que define un desempeño óptimo en todos los aspectos. El alumno consigue un logro consolidado (bien y notable bajo). </a:t>
          </a:r>
          <a:endParaRPr lang="es-ES" sz="2200" kern="1200" dirty="0"/>
        </a:p>
      </dsp:txBody>
      <dsp:txXfrm>
        <a:off x="441839" y="2729685"/>
        <a:ext cx="7730398" cy="929618"/>
      </dsp:txXfrm>
    </dsp:sp>
    <dsp:sp modelId="{71173874-3208-452B-A572-5BA98C503EF8}">
      <dsp:nvSpPr>
        <dsp:cNvPr id="0" name=""/>
        <dsp:cNvSpPr/>
      </dsp:nvSpPr>
      <dsp:spPr>
        <a:xfrm>
          <a:off x="0" y="4913118"/>
          <a:ext cx="822454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8CD6C-A495-4828-9701-A1D62B473720}">
      <dsp:nvSpPr>
        <dsp:cNvPr id="0" name=""/>
        <dsp:cNvSpPr/>
      </dsp:nvSpPr>
      <dsp:spPr>
        <a:xfrm>
          <a:off x="391549" y="4168953"/>
          <a:ext cx="7830978" cy="11722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608" tIns="0" rIns="217608" bIns="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Nivel 4 (estratégico). </a:t>
          </a:r>
          <a:r>
            <a:rPr lang="es-ES" sz="2200" kern="1200" dirty="0" smtClean="0"/>
            <a:t>Niveles más altos de autonomía, originalidad, pertinencia o expresividad (notable alto y sobresaliente). </a:t>
          </a:r>
          <a:endParaRPr lang="es-ES" sz="2200" kern="1200" dirty="0"/>
        </a:p>
      </dsp:txBody>
      <dsp:txXfrm>
        <a:off x="448771" y="4226175"/>
        <a:ext cx="7716534" cy="105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014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50014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D87FB32A-8D41-4670-9CC1-A3E144D97E78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9300"/>
            <a:ext cx="5002213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751350"/>
            <a:ext cx="5505450" cy="4501277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500960"/>
            <a:ext cx="2982119" cy="50014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3" y="9500960"/>
            <a:ext cx="2982119" cy="50014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018F0DEF-4B9C-45DD-8795-33ABA5C4DC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7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A7BC-2815-47EB-86C5-F5A1F6A3D2F9}" type="datetimeFigureOut">
              <a:rPr lang="es-ES" smtClean="0"/>
              <a:pPr/>
              <a:t>18/04/2017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260648"/>
            <a:ext cx="313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Niveles de la rúbrica</a:t>
            </a:r>
            <a:endParaRPr lang="es-ES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64820961"/>
              </p:ext>
            </p:extLst>
          </p:nvPr>
        </p:nvGraphicFramePr>
        <p:xfrm>
          <a:off x="667936" y="953304"/>
          <a:ext cx="8224544" cy="564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6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6447FF-AC97-40D4-A6EB-9605A4CAA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96447FF-AC97-40D4-A6EB-9605A4CAA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3C0BB6-6A1B-4D99-A096-829B8F0E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53C0BB6-6A1B-4D99-A096-829B8F0E1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C64FD9-E3CC-40E6-8378-D2C531340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2C64FD9-E3CC-40E6-8378-D2C531340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8CD6C-A495-4828-9701-A1D62B473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FD8CD6C-A495-4828-9701-A1D62B473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87CD9B-ADE4-4887-86E0-6198CC0D0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387CD9B-ADE4-4887-86E0-6198CC0D0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3A9AA9-F84B-4BFC-AC0C-6CE586A7A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2B3A9AA9-F84B-4BFC-AC0C-6CE586A7A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D1D71-CB65-4798-ADCF-E832C2DD5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66D1D71-CB65-4798-ADCF-E832C2DD5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173874-3208-452B-A572-5BA98C503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71173874-3208-452B-A572-5BA98C503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C3C37051E9A641AC2303B3332CAD4A" ma:contentTypeVersion="1" ma:contentTypeDescription="Crear nuevo documento." ma:contentTypeScope="" ma:versionID="8ea7d7ff09f2d9ea97db9e81613af687">
  <xsd:schema xmlns:xsd="http://www.w3.org/2001/XMLSchema" xmlns:xs="http://www.w3.org/2001/XMLSchema" xmlns:p="http://schemas.microsoft.com/office/2006/metadata/properties" xmlns:ns2="a87534ba-5cdb-4867-b688-9adf535dbc4a" targetNamespace="http://schemas.microsoft.com/office/2006/metadata/properties" ma:root="true" ma:fieldsID="e9e94e2ef692f1e48008adab0ea1e0fe" ns2:_="">
    <xsd:import namespace="a87534ba-5cdb-4867-b688-9adf535dbc4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534ba-5cdb-4867-b688-9adf535dbc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B4CF2-A820-4BCF-B687-DBCFA35E97C6}">
  <ds:schemaRefs>
    <ds:schemaRef ds:uri="a87534ba-5cdb-4867-b688-9adf535dbc4a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23D36B8-BC09-431F-938E-720B6DBB6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534ba-5cdb-4867-b688-9adf535db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89A519-C40F-40CB-9003-F3769C79D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104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carmen.aneas</dc:creator>
  <cp:lastModifiedBy>mariana</cp:lastModifiedBy>
  <cp:revision>208</cp:revision>
  <cp:lastPrinted>2017-02-06T12:09:35Z</cp:lastPrinted>
  <dcterms:created xsi:type="dcterms:W3CDTF">2014-03-05T12:00:15Z</dcterms:created>
  <dcterms:modified xsi:type="dcterms:W3CDTF">2017-04-18T08:35:19Z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0x01010062C3C37051E9A641AC2303B3332CAD4A</vt:lpwstr>
  </property>
</Properties>
</file>