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03" r:id="rId5"/>
  </p:sldIdLst>
  <p:sldSz cx="9144000" cy="6858000" type="screen4x3"/>
  <p:notesSz cx="6877050" cy="100028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15" autoAdjust="0"/>
    <p:restoredTop sz="94660"/>
  </p:normalViewPr>
  <p:slideViewPr>
    <p:cSldViewPr>
      <p:cViewPr>
        <p:scale>
          <a:sx n="60" d="100"/>
          <a:sy n="60" d="100"/>
        </p:scale>
        <p:origin x="-1440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0055" cy="500142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5406" y="0"/>
            <a:ext cx="2980055" cy="500142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D87FB32A-8D41-4670-9CC1-A3E144D97E78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49300"/>
            <a:ext cx="5000625" cy="3751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7705" y="4751351"/>
            <a:ext cx="5501640" cy="4501277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500960"/>
            <a:ext cx="2980055" cy="500142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5406" y="9500960"/>
            <a:ext cx="2980055" cy="500142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018F0DEF-4B9C-45DD-8795-33ABA5C4DC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77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A7BC-2815-47EB-86C5-F5A1F6A3D2F9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2A7BC-2815-47EB-86C5-F5A1F6A3D2F9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4A5EA-CDE7-4741-9D91-B83AF6DA7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2" t="15280" r="23914" b="10673"/>
          <a:stretch/>
        </p:blipFill>
        <p:spPr bwMode="auto">
          <a:xfrm>
            <a:off x="467544" y="595150"/>
            <a:ext cx="8436371" cy="571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13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2C3C37051E9A641AC2303B3332CAD4A" ma:contentTypeVersion="1" ma:contentTypeDescription="Crear nuevo documento." ma:contentTypeScope="" ma:versionID="8ea7d7ff09f2d9ea97db9e81613af687">
  <xsd:schema xmlns:xsd="http://www.w3.org/2001/XMLSchema" xmlns:xs="http://www.w3.org/2001/XMLSchema" xmlns:p="http://schemas.microsoft.com/office/2006/metadata/properties" xmlns:ns2="a87534ba-5cdb-4867-b688-9adf535dbc4a" targetNamespace="http://schemas.microsoft.com/office/2006/metadata/properties" ma:root="true" ma:fieldsID="e9e94e2ef692f1e48008adab0ea1e0fe" ns2:_="">
    <xsd:import namespace="a87534ba-5cdb-4867-b688-9adf535dbc4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7534ba-5cdb-4867-b688-9adf535dbc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89A519-C40F-40CB-9003-F3769C79DC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3D36B8-BC09-431F-938E-720B6DBB63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7534ba-5cdb-4867-b688-9adf535dbc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BB4CF2-A820-4BCF-B687-DBCFA35E97C6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a87534ba-5cdb-4867-b688-9adf535dbc4a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carmen.aneas</dc:creator>
  <cp:lastModifiedBy>WinSP3_VLK</cp:lastModifiedBy>
  <cp:revision>199</cp:revision>
  <cp:lastPrinted>2016-12-11T20:14:03Z</cp:lastPrinted>
  <dcterms:created xsi:type="dcterms:W3CDTF">2014-03-05T12:00:15Z</dcterms:created>
  <dcterms:modified xsi:type="dcterms:W3CDTF">2017-04-17T15:34:59Z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0x01010062C3C37051E9A641AC2303B3332CAD4A</vt:lpwstr>
  </property>
</Properties>
</file>