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81" r:id="rId4"/>
    <p:sldId id="257" r:id="rId5"/>
    <p:sldId id="266" r:id="rId6"/>
    <p:sldId id="267" r:id="rId7"/>
    <p:sldId id="268" r:id="rId8"/>
    <p:sldId id="269" r:id="rId9"/>
    <p:sldId id="270" r:id="rId10"/>
    <p:sldId id="285" r:id="rId11"/>
    <p:sldId id="2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 autoAdjust="0"/>
  </p:normalViewPr>
  <p:slideViewPr>
    <p:cSldViewPr snapToGrid="0">
      <p:cViewPr varScale="1">
        <p:scale>
          <a:sx n="45" d="100"/>
          <a:sy n="45" d="100"/>
        </p:scale>
        <p:origin x="822" y="42"/>
      </p:cViewPr>
      <p:guideLst/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35" d="100"/>
          <a:sy n="35" d="100"/>
        </p:scale>
        <p:origin x="-1626" y="-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11/27/2016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11/27/2016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11/27/2016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11/27/2016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11/27/2016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11/27/2016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11/27/2016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11/27/2016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11/27/2016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11/27/2016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11/27/2016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11/27/2016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11/27/2016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6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52">
          <p15:clr>
            <a:srgbClr val="F26B43"/>
          </p15:clr>
        </p15:guide>
        <p15:guide id="5" pos="6720">
          <p15:clr>
            <a:srgbClr val="F26B43"/>
          </p15:clr>
        </p15:guide>
        <p15:guide id="6" pos="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2957" y="165020"/>
            <a:ext cx="9608749" cy="2263258"/>
          </a:xfrm>
        </p:spPr>
        <p:txBody>
          <a:bodyPr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noProof="1"/>
              <a:t>ORGANIZADORES GRÁFICOS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54342" y="2476917"/>
            <a:ext cx="6916336" cy="17716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ES" noProof="1"/>
              <a:t>Francisca Carmona Luna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noProof="1"/>
              <a:t>Espiel, 2016-2017</a:t>
            </a: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sz="6000" b="0" i="0" noProof="1">
                <a:solidFill>
                  <a:schemeClr val="tx1"/>
                </a:solidFill>
                <a:ea typeface="+mj-ea"/>
                <a:cs typeface="+mj-cs"/>
              </a:rPr>
              <a:t>¡</a:t>
            </a:r>
            <a:r>
              <a:rPr lang="es-ES" noProof="1"/>
              <a:t>Gracias por vuestro interés</a:t>
            </a:r>
            <a:r>
              <a:rPr lang="es-ES" sz="6000" b="0" i="0" noProof="1">
                <a:solidFill>
                  <a:schemeClr val="tx1"/>
                </a:solidFill>
                <a:ea typeface="+mj-ea"/>
                <a:cs typeface="+mj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8717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767" t="15862" r="21529" b="8213"/>
          <a:stretch/>
        </p:blipFill>
        <p:spPr>
          <a:xfrm>
            <a:off x="1815152" y="386358"/>
            <a:ext cx="8434634" cy="622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7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1"/>
              <a:t>Más información sobre organizadores gráficos: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7442" t="35342" r="15058" b="35497"/>
          <a:stretch/>
        </p:blipFill>
        <p:spPr>
          <a:xfrm>
            <a:off x="616689" y="1828800"/>
            <a:ext cx="10823944" cy="335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9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noProof="1"/>
              <a:t>Para qué usarlos: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15000" t="13336" r="12584" b="16879"/>
          <a:stretch/>
        </p:blipFill>
        <p:spPr>
          <a:xfrm>
            <a:off x="1313302" y="1312334"/>
            <a:ext cx="9555126" cy="504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9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noProof="1"/>
              <a:t>También sirven para: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5000" t="12385" r="12584" b="38909"/>
          <a:stretch/>
        </p:blipFill>
        <p:spPr>
          <a:xfrm>
            <a:off x="893135" y="1722475"/>
            <a:ext cx="10419907" cy="442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7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noProof="1"/>
              <a:t>Y para desarrollar los niveles superiores de la Taxonomía de Bloom: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6047" t="19121" r="12584" b="35186"/>
          <a:stretch/>
        </p:blipFill>
        <p:spPr>
          <a:xfrm>
            <a:off x="978195" y="1673841"/>
            <a:ext cx="10228521" cy="4174066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noProof="1"/>
              <a:t>Taxonomía de Bloom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365" y="1473052"/>
            <a:ext cx="5715000" cy="4762500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1395808"/>
            <a:ext cx="9144793" cy="406638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2497" t="15487" r="12497" b="22778"/>
          <a:stretch/>
        </p:blipFill>
        <p:spPr>
          <a:xfrm>
            <a:off x="1523602" y="1063256"/>
            <a:ext cx="9144793" cy="4231758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243682" cy="3507549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sz="6000" b="0" i="0" noProof="1">
                <a:solidFill>
                  <a:schemeClr val="tx1"/>
                </a:solidFill>
                <a:ea typeface="+mj-ea"/>
                <a:cs typeface="+mj-cs"/>
              </a:rPr>
              <a:t>¿Alguna pregunta?</a:t>
            </a:r>
          </a:p>
        </p:txBody>
      </p:sp>
    </p:spTree>
    <p:extLst>
      <p:ext uri="{BB962C8B-B14F-4D97-AF65-F5344CB8AC3E}">
        <p14:creationId xmlns:p14="http://schemas.microsoft.com/office/powerpoint/2010/main" val="37999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DE4BEE2-1A4B-4E4D-9195-085BD14905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vuelta al cole para escuela primaria (pantalla panorámica)</Template>
  <TotalTime>0</TotalTime>
  <Words>47</Words>
  <Application>Microsoft Office PowerPoint</Application>
  <PresentationFormat>Panorámica</PresentationFormat>
  <Paragraphs>10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Cambria</vt:lpstr>
      <vt:lpstr>Back to School 16x9</vt:lpstr>
      <vt:lpstr>ORGANIZADORES GRÁFICOS</vt:lpstr>
      <vt:lpstr>Presentación de PowerPoint</vt:lpstr>
      <vt:lpstr>Más información sobre organizadores gráficos:</vt:lpstr>
      <vt:lpstr>Para qué usarlos:</vt:lpstr>
      <vt:lpstr>También sirven para:</vt:lpstr>
      <vt:lpstr>Y para desarrollar los niveles superiores de la Taxonomía de Bloom:</vt:lpstr>
      <vt:lpstr>Taxonomía de Bloom </vt:lpstr>
      <vt:lpstr>Presentación de PowerPoint</vt:lpstr>
      <vt:lpstr>¿Alguna pregunta?</vt:lpstr>
      <vt:lpstr>¡Gracias por vuestro interés!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2016-11-27T10:56:50Z</dcterms:created>
  <dcterms:modified xsi:type="dcterms:W3CDTF">2016-11-27T11:19:23Z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TC028952709991</vt:lpwstr>
  </property>
</Properties>
</file>