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24C50-06A6-48AE-9C3B-3B4D87023541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62FC1-E3D4-499D-8B25-D8FFAA314B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62FC1-E3D4-499D-8B25-D8FFAA314B73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62FC1-E3D4-499D-8B25-D8FFAA314B73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62FC1-E3D4-499D-8B25-D8FFAA314B73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E9E1CB-1455-48B7-B147-CB552061535E}" type="datetime1">
              <a:rPr lang="es-ES" smtClean="0"/>
              <a:pPr/>
              <a:t>02/05/2017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9B352D-C752-402F-9ED5-AC935A339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0A152D-ACE6-43D5-BB9C-6C84298CCBBF}" type="datetime1">
              <a:rPr lang="es-ES" smtClean="0"/>
              <a:pPr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B352D-C752-402F-9ED5-AC935A339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7A19D0-0A95-48DF-92BA-A8B23A8F8C16}" type="datetime1">
              <a:rPr lang="es-ES" smtClean="0"/>
              <a:pPr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B352D-C752-402F-9ED5-AC935A339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C38CB-D6AC-44FB-BC56-4489132BF1AE}" type="datetime1">
              <a:rPr lang="es-ES" smtClean="0"/>
              <a:pPr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B352D-C752-402F-9ED5-AC935A33995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EEA1E-9584-4575-B2F8-58B651AB14F6}" type="datetime1">
              <a:rPr lang="es-ES" smtClean="0"/>
              <a:pPr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B352D-C752-402F-9ED5-AC935A33995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EA062-AB0A-4E6F-8D6A-15A82429FEDD}" type="datetime1">
              <a:rPr lang="es-ES" smtClean="0"/>
              <a:pPr/>
              <a:t>02/05/2017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B352D-C752-402F-9ED5-AC935A33995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A01F5-5C38-4BA8-ADE2-2B5C977015E3}" type="datetime1">
              <a:rPr lang="es-ES" smtClean="0"/>
              <a:pPr/>
              <a:t>02/05/2017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B352D-C752-402F-9ED5-AC935A339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34F37-2F7F-47E4-B395-1D7EB26D1967}" type="datetime1">
              <a:rPr lang="es-ES" smtClean="0"/>
              <a:pPr/>
              <a:t>02/05/2017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B352D-C752-402F-9ED5-AC935A33995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7B7D4-6CFE-4522-A77E-3D13E3A0E346}" type="datetime1">
              <a:rPr lang="es-ES" smtClean="0"/>
              <a:pPr/>
              <a:t>02/05/2017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B352D-C752-402F-9ED5-AC935A339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88CB10-CC9A-4DAD-8B54-2C3BA3EE610B}" type="datetime1">
              <a:rPr lang="es-ES" smtClean="0"/>
              <a:pPr/>
              <a:t>02/05/2017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B352D-C752-402F-9ED5-AC935A339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46FEF1-E956-45E3-ACE3-7280BC8965A0}" type="datetime1">
              <a:rPr lang="es-ES" smtClean="0"/>
              <a:pPr/>
              <a:t>02/05/2017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9B352D-C752-402F-9ED5-AC935A33995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09F39C-CEE0-409A-9C12-D10690598ACF}" type="datetime1">
              <a:rPr lang="es-ES" smtClean="0"/>
              <a:pPr/>
              <a:t>02/05/2017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9B352D-C752-402F-9ED5-AC935A339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FINNISH EDUCATION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Structured</a:t>
            </a:r>
            <a:r>
              <a:rPr lang="es-ES" dirty="0" smtClean="0"/>
              <a:t> </a:t>
            </a:r>
            <a:r>
              <a:rPr lang="es-ES" dirty="0" err="1" smtClean="0"/>
              <a:t>EducationalVisit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Schools</a:t>
            </a:r>
            <a:r>
              <a:rPr lang="es-ES" dirty="0" smtClean="0"/>
              <a:t>/</a:t>
            </a:r>
            <a:r>
              <a:rPr lang="es-ES" dirty="0" err="1" smtClean="0"/>
              <a:t>Institutes</a:t>
            </a:r>
            <a:r>
              <a:rPr lang="es-ES" dirty="0" smtClean="0"/>
              <a:t> &amp;Training </a:t>
            </a:r>
            <a:r>
              <a:rPr lang="es-ES" dirty="0" err="1" smtClean="0"/>
              <a:t>Seminar</a:t>
            </a:r>
            <a:r>
              <a:rPr lang="es-ES" dirty="0" smtClean="0"/>
              <a:t> in FINLAND</a:t>
            </a:r>
          </a:p>
          <a:p>
            <a:r>
              <a:rPr lang="es-ES" dirty="0" smtClean="0"/>
              <a:t>Helsinki,23rd-29th </a:t>
            </a:r>
            <a:r>
              <a:rPr lang="es-ES" dirty="0" err="1" smtClean="0"/>
              <a:t>april</a:t>
            </a:r>
            <a:r>
              <a:rPr lang="es-ES" dirty="0" smtClean="0"/>
              <a:t>, 2017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representative</a:t>
            </a:r>
            <a:r>
              <a:rPr lang="es-ES" dirty="0" smtClean="0"/>
              <a:t> </a:t>
            </a:r>
            <a:r>
              <a:rPr lang="es-ES" dirty="0" err="1" smtClean="0"/>
              <a:t>pictures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err="1" smtClean="0"/>
              <a:t>School</a:t>
            </a:r>
            <a:r>
              <a:rPr lang="es-ES" dirty="0" smtClean="0"/>
              <a:t> </a:t>
            </a:r>
            <a:r>
              <a:rPr lang="es-ES" dirty="0" err="1" smtClean="0"/>
              <a:t>ready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,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ready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school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Enhanced</a:t>
            </a:r>
            <a:r>
              <a:rPr lang="es-ES" dirty="0" smtClean="0"/>
              <a:t> </a:t>
            </a:r>
            <a:r>
              <a:rPr lang="es-ES" dirty="0" err="1" smtClean="0"/>
              <a:t>equity</a:t>
            </a:r>
            <a:r>
              <a:rPr lang="es-ES" dirty="0" smtClean="0"/>
              <a:t> </a:t>
            </a:r>
            <a:r>
              <a:rPr lang="es-ES" dirty="0" err="1" smtClean="0"/>
              <a:t>improves</a:t>
            </a:r>
            <a:r>
              <a:rPr lang="es-ES" dirty="0" smtClean="0"/>
              <a:t> </a:t>
            </a:r>
            <a:r>
              <a:rPr lang="es-ES" dirty="0" err="1" smtClean="0"/>
              <a:t>quality</a:t>
            </a:r>
            <a:endParaRPr lang="es-ES" dirty="0"/>
          </a:p>
        </p:txBody>
      </p:sp>
      <p:pic>
        <p:nvPicPr>
          <p:cNvPr id="7" name="6 Marcador de contenido" descr="20170427_11202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934794" y="2047354"/>
            <a:ext cx="3241964" cy="2736304"/>
          </a:xfrm>
        </p:spPr>
      </p:pic>
      <p:pic>
        <p:nvPicPr>
          <p:cNvPr id="8" name="7 Marcador de contenido" descr="20170425_115739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920" y="2278741"/>
            <a:ext cx="4039985" cy="227353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7931224" cy="345983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s-ES" sz="2400" dirty="0" smtClean="0"/>
          </a:p>
          <a:p>
            <a:r>
              <a:rPr lang="es-ES" sz="2400" dirty="0" smtClean="0">
                <a:latin typeface="Calibri" pitchFamily="34" charset="0"/>
                <a:cs typeface="Calibri" pitchFamily="34" charset="0"/>
              </a:rPr>
              <a:t>Key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words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conclusions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every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child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unique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, no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child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behind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inclusion, less is more ,learning by doing, prevention is cheaper than repair.</a:t>
            </a:r>
            <a:endParaRPr lang="es-E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Professionalism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collaboration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personalization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, trust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based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responsibility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equity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Improving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curriculum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contents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access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key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educational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 err="1" smtClean="0">
                <a:latin typeface="Calibri" pitchFamily="34" charset="0"/>
                <a:cs typeface="Calibri" pitchFamily="34" charset="0"/>
              </a:rPr>
              <a:t>success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s-ES" dirty="0" smtClean="0">
              <a:latin typeface="Calibri" pitchFamily="34" charset="0"/>
              <a:cs typeface="Calibri" pitchFamily="34" charset="0"/>
            </a:endParaRPr>
          </a:p>
          <a:p>
            <a:pPr algn="r">
              <a:buNone/>
            </a:pPr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dirty="0" err="1" smtClean="0"/>
              <a:t>Finnish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Educational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system</a:t>
            </a:r>
            <a:r>
              <a:rPr lang="es-ES" sz="3600" b="1" dirty="0" smtClean="0"/>
              <a:t> in a </a:t>
            </a:r>
            <a:r>
              <a:rPr lang="es-ES" sz="3600" b="1" dirty="0" err="1" smtClean="0"/>
              <a:t>nutshell</a:t>
            </a:r>
            <a:endParaRPr lang="es-ES" sz="3600" b="1" dirty="0"/>
          </a:p>
        </p:txBody>
      </p:sp>
      <p:pic>
        <p:nvPicPr>
          <p:cNvPr id="1026" name="Picture 2" descr="C:\Program Files (x86)\Microsoft Office\MEDIA\OFFICE12\Lines\BD14883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3381375"/>
            <a:ext cx="5715000" cy="95250"/>
          </a:xfrm>
          <a:prstGeom prst="rect">
            <a:avLst/>
          </a:prstGeom>
          <a:noFill/>
        </p:spPr>
      </p:pic>
      <p:pic>
        <p:nvPicPr>
          <p:cNvPr id="6" name="5 Imagen" descr="20170427_092156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6300192" y="5229200"/>
            <a:ext cx="2112000" cy="11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dirty="0" smtClean="0"/>
              <a:t>I </a:t>
            </a:r>
            <a:r>
              <a:rPr lang="es-ES" sz="1800" dirty="0" err="1" smtClean="0"/>
              <a:t>will</a:t>
            </a:r>
            <a:r>
              <a:rPr lang="es-ES" sz="1800" dirty="0" smtClean="0"/>
              <a:t> </a:t>
            </a:r>
            <a:r>
              <a:rPr lang="es-ES" sz="1800" dirty="0" err="1" smtClean="0"/>
              <a:t>upload</a:t>
            </a:r>
            <a:r>
              <a:rPr lang="es-ES" sz="1800" dirty="0" smtClean="0"/>
              <a:t> </a:t>
            </a:r>
            <a:r>
              <a:rPr lang="es-ES" sz="1800" dirty="0" err="1" smtClean="0"/>
              <a:t>some</a:t>
            </a:r>
            <a:r>
              <a:rPr lang="es-ES" sz="1800" dirty="0" smtClean="0"/>
              <a:t> </a:t>
            </a:r>
            <a:r>
              <a:rPr lang="es-ES" sz="1800" dirty="0" err="1" smtClean="0"/>
              <a:t>king</a:t>
            </a:r>
            <a:r>
              <a:rPr lang="es-ES" sz="1800" dirty="0" smtClean="0"/>
              <a:t> of </a:t>
            </a:r>
            <a:r>
              <a:rPr lang="es-ES" sz="1800" dirty="0" err="1" smtClean="0"/>
              <a:t>report</a:t>
            </a:r>
            <a:r>
              <a:rPr lang="es-ES" sz="1800" dirty="0" smtClean="0"/>
              <a:t> </a:t>
            </a:r>
            <a:r>
              <a:rPr lang="es-ES" sz="1800" dirty="0" err="1" smtClean="0"/>
              <a:t>about</a:t>
            </a:r>
            <a:r>
              <a:rPr lang="es-ES" sz="1800" dirty="0" smtClean="0"/>
              <a:t> my </a:t>
            </a:r>
            <a:r>
              <a:rPr lang="es-ES" sz="1800" dirty="0" err="1" smtClean="0"/>
              <a:t>experience</a:t>
            </a:r>
            <a:r>
              <a:rPr lang="es-ES" sz="1800" dirty="0" smtClean="0"/>
              <a:t>, </a:t>
            </a:r>
            <a:r>
              <a:rPr lang="es-ES" sz="1800" dirty="0" err="1" smtClean="0"/>
              <a:t>conclusions</a:t>
            </a:r>
            <a:r>
              <a:rPr lang="es-ES" sz="1800" dirty="0" smtClean="0"/>
              <a:t>, </a:t>
            </a:r>
            <a:r>
              <a:rPr lang="es-ES" sz="1800" dirty="0" err="1" smtClean="0"/>
              <a:t>photos</a:t>
            </a:r>
            <a:r>
              <a:rPr lang="es-ES" sz="1800" dirty="0" smtClean="0"/>
              <a:t> and </a:t>
            </a:r>
            <a:r>
              <a:rPr lang="es-ES" sz="1800" dirty="0" err="1" smtClean="0"/>
              <a:t>learning</a:t>
            </a:r>
            <a:r>
              <a:rPr lang="es-ES" sz="1800" dirty="0" smtClean="0"/>
              <a:t> </a:t>
            </a:r>
            <a:r>
              <a:rPr lang="es-ES" sz="1800" dirty="0" err="1" smtClean="0"/>
              <a:t>on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facebook</a:t>
            </a:r>
            <a:r>
              <a:rPr lang="es-ES" sz="1800" dirty="0" smtClean="0"/>
              <a:t>.</a:t>
            </a:r>
          </a:p>
          <a:p>
            <a:r>
              <a:rPr lang="es-ES" sz="1800" dirty="0" smtClean="0"/>
              <a:t>I </a:t>
            </a:r>
            <a:r>
              <a:rPr lang="es-ES" sz="1800" dirty="0" err="1" smtClean="0"/>
              <a:t>will</a:t>
            </a:r>
            <a:r>
              <a:rPr lang="es-ES" sz="1800" dirty="0" smtClean="0"/>
              <a:t> </a:t>
            </a:r>
            <a:r>
              <a:rPr lang="es-ES" sz="1800" dirty="0" err="1" smtClean="0"/>
              <a:t>report</a:t>
            </a:r>
            <a:r>
              <a:rPr lang="es-ES" sz="1800" dirty="0" smtClean="0"/>
              <a:t> my </a:t>
            </a:r>
            <a:r>
              <a:rPr lang="es-ES" sz="1800" dirty="0" err="1" smtClean="0"/>
              <a:t>colleagues</a:t>
            </a:r>
            <a:r>
              <a:rPr lang="es-ES" sz="1800" dirty="0" smtClean="0"/>
              <a:t> and show </a:t>
            </a:r>
            <a:r>
              <a:rPr lang="es-ES" sz="1800" dirty="0" err="1" smtClean="0"/>
              <a:t>pictures</a:t>
            </a:r>
            <a:r>
              <a:rPr lang="es-ES" sz="1800" dirty="0" smtClean="0"/>
              <a:t> of my </a:t>
            </a:r>
            <a:r>
              <a:rPr lang="es-ES" sz="1800" dirty="0" err="1" smtClean="0"/>
              <a:t>structured</a:t>
            </a:r>
            <a:r>
              <a:rPr lang="es-ES" sz="1800" dirty="0" smtClean="0"/>
              <a:t> </a:t>
            </a:r>
            <a:r>
              <a:rPr lang="es-ES" sz="1800" dirty="0" err="1" smtClean="0"/>
              <a:t>course</a:t>
            </a:r>
            <a:r>
              <a:rPr lang="es-ES" sz="1800" dirty="0" smtClean="0"/>
              <a:t> in Helsinki </a:t>
            </a:r>
            <a:r>
              <a:rPr lang="es-ES" sz="1800" dirty="0" err="1" smtClean="0"/>
              <a:t>when</a:t>
            </a:r>
            <a:r>
              <a:rPr lang="es-ES" sz="1800" dirty="0" smtClean="0"/>
              <a:t> </a:t>
            </a:r>
            <a:r>
              <a:rPr lang="es-ES" sz="1800" dirty="0" err="1" smtClean="0"/>
              <a:t>we</a:t>
            </a:r>
            <a:r>
              <a:rPr lang="es-ES" sz="1800" dirty="0" smtClean="0"/>
              <a:t> </a:t>
            </a:r>
            <a:r>
              <a:rPr lang="es-ES" sz="1800" dirty="0" err="1" smtClean="0"/>
              <a:t>get</a:t>
            </a:r>
            <a:r>
              <a:rPr lang="es-ES" sz="1800" dirty="0" smtClean="0"/>
              <a:t> </a:t>
            </a:r>
            <a:r>
              <a:rPr lang="es-ES" sz="1800" dirty="0" err="1" smtClean="0"/>
              <a:t>together</a:t>
            </a:r>
            <a:r>
              <a:rPr lang="es-ES" sz="1800" dirty="0" smtClean="0"/>
              <a:t> at </a:t>
            </a:r>
            <a:r>
              <a:rPr lang="es-ES" sz="1800" dirty="0" err="1" smtClean="0"/>
              <a:t>school</a:t>
            </a:r>
            <a:r>
              <a:rPr lang="es-ES" sz="1800" dirty="0" smtClean="0"/>
              <a:t>.</a:t>
            </a:r>
          </a:p>
          <a:p>
            <a:r>
              <a:rPr lang="es-ES" sz="1800" dirty="0" err="1" smtClean="0"/>
              <a:t>Then</a:t>
            </a:r>
            <a:r>
              <a:rPr lang="es-ES" sz="1800" dirty="0" smtClean="0"/>
              <a:t> I </a:t>
            </a:r>
            <a:r>
              <a:rPr lang="es-ES" sz="1800" dirty="0" err="1" smtClean="0"/>
              <a:t>will</a:t>
            </a:r>
            <a:r>
              <a:rPr lang="es-ES" sz="1800" dirty="0" smtClean="0"/>
              <a:t> show my </a:t>
            </a:r>
            <a:r>
              <a:rPr lang="es-ES" sz="1800" dirty="0" err="1" smtClean="0"/>
              <a:t>students</a:t>
            </a:r>
            <a:r>
              <a:rPr lang="es-ES" sz="1800" dirty="0" smtClean="0"/>
              <a:t> in </a:t>
            </a:r>
            <a:r>
              <a:rPr lang="es-ES" sz="1800" dirty="0" err="1" smtClean="0"/>
              <a:t>class</a:t>
            </a:r>
            <a:r>
              <a:rPr lang="es-ES" sz="1800" dirty="0" smtClean="0"/>
              <a:t> </a:t>
            </a:r>
            <a:r>
              <a:rPr lang="es-ES" sz="1800" dirty="0" err="1" smtClean="0"/>
              <a:t>all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pictures</a:t>
            </a:r>
            <a:r>
              <a:rPr lang="es-ES" sz="1800" dirty="0" smtClean="0"/>
              <a:t> I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taken</a:t>
            </a:r>
            <a:r>
              <a:rPr lang="es-ES" sz="1800" dirty="0" smtClean="0"/>
              <a:t>  and </a:t>
            </a:r>
            <a:r>
              <a:rPr lang="es-ES" sz="1800" dirty="0" err="1" smtClean="0"/>
              <a:t>tell</a:t>
            </a:r>
            <a:r>
              <a:rPr lang="es-ES" sz="1800" dirty="0" smtClean="0"/>
              <a:t> </a:t>
            </a:r>
            <a:r>
              <a:rPr lang="es-ES" sz="1800" dirty="0" err="1" smtClean="0"/>
              <a:t>them</a:t>
            </a:r>
            <a:r>
              <a:rPr lang="es-ES" sz="1800" dirty="0" smtClean="0"/>
              <a:t> </a:t>
            </a:r>
            <a:r>
              <a:rPr lang="es-ES" sz="1800" dirty="0" err="1" smtClean="0"/>
              <a:t>about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importance</a:t>
            </a:r>
            <a:r>
              <a:rPr lang="es-ES" sz="1800" dirty="0" smtClean="0"/>
              <a:t> of </a:t>
            </a:r>
            <a:r>
              <a:rPr lang="es-ES" sz="1800" dirty="0" err="1" smtClean="0"/>
              <a:t>being</a:t>
            </a:r>
            <a:r>
              <a:rPr lang="es-ES" sz="1800" dirty="0" smtClean="0"/>
              <a:t> </a:t>
            </a:r>
            <a:r>
              <a:rPr lang="es-ES" sz="1800" dirty="0" err="1" smtClean="0"/>
              <a:t>european</a:t>
            </a:r>
            <a:r>
              <a:rPr lang="es-ES" sz="1800" dirty="0" smtClean="0"/>
              <a:t> </a:t>
            </a:r>
            <a:r>
              <a:rPr lang="es-ES" sz="1800" dirty="0" err="1" smtClean="0"/>
              <a:t>citizens</a:t>
            </a:r>
            <a:r>
              <a:rPr lang="es-ES" sz="1800" dirty="0" smtClean="0"/>
              <a:t> and </a:t>
            </a:r>
            <a:r>
              <a:rPr lang="es-ES" sz="1800" dirty="0" err="1" smtClean="0"/>
              <a:t>all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advantages</a:t>
            </a:r>
            <a:r>
              <a:rPr lang="es-ES" sz="1800" dirty="0" smtClean="0"/>
              <a:t> </a:t>
            </a:r>
            <a:r>
              <a:rPr lang="es-ES" sz="1800" dirty="0" err="1" smtClean="0"/>
              <a:t>we</a:t>
            </a:r>
            <a:r>
              <a:rPr lang="es-ES" sz="1800" dirty="0" smtClean="0"/>
              <a:t> can </a:t>
            </a:r>
            <a:r>
              <a:rPr lang="es-ES" sz="1800" dirty="0" err="1" smtClean="0"/>
              <a:t>get</a:t>
            </a:r>
            <a:r>
              <a:rPr lang="es-ES" sz="1800" dirty="0" smtClean="0"/>
              <a:t> </a:t>
            </a:r>
            <a:r>
              <a:rPr lang="es-ES" sz="1800" dirty="0" err="1" smtClean="0"/>
              <a:t>from</a:t>
            </a:r>
            <a:r>
              <a:rPr lang="es-ES" sz="1800" dirty="0" smtClean="0"/>
              <a:t> </a:t>
            </a:r>
            <a:r>
              <a:rPr lang="es-ES" sz="1800" dirty="0" err="1" smtClean="0"/>
              <a:t>erasmus</a:t>
            </a:r>
            <a:r>
              <a:rPr lang="es-ES" sz="1800" dirty="0" smtClean="0"/>
              <a:t> </a:t>
            </a:r>
            <a:r>
              <a:rPr lang="es-ES" sz="1800" dirty="0" err="1" smtClean="0"/>
              <a:t>projects</a:t>
            </a:r>
            <a:r>
              <a:rPr lang="es-ES" sz="1800" dirty="0" smtClean="0"/>
              <a:t>.</a:t>
            </a:r>
          </a:p>
          <a:p>
            <a:r>
              <a:rPr lang="es-ES" sz="1800" dirty="0" err="1" smtClean="0"/>
              <a:t>Next</a:t>
            </a:r>
            <a:r>
              <a:rPr lang="es-ES" sz="1800" dirty="0" smtClean="0"/>
              <a:t> </a:t>
            </a:r>
            <a:r>
              <a:rPr lang="es-ES" sz="1800" dirty="0" err="1" smtClean="0"/>
              <a:t>year</a:t>
            </a:r>
            <a:r>
              <a:rPr lang="es-ES" sz="1800" dirty="0" smtClean="0"/>
              <a:t> </a:t>
            </a:r>
            <a:r>
              <a:rPr lang="es-ES" sz="1800" dirty="0" err="1" smtClean="0"/>
              <a:t>all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members</a:t>
            </a:r>
            <a:r>
              <a:rPr lang="es-ES" sz="1800" dirty="0" smtClean="0"/>
              <a:t> </a:t>
            </a:r>
            <a:r>
              <a:rPr lang="es-ES" sz="1800" dirty="0" err="1" smtClean="0"/>
              <a:t>our</a:t>
            </a:r>
            <a:r>
              <a:rPr lang="es-ES" sz="1800" dirty="0" smtClean="0"/>
              <a:t> </a:t>
            </a:r>
            <a:r>
              <a:rPr lang="es-ES" sz="1800" dirty="0" err="1" smtClean="0"/>
              <a:t>working</a:t>
            </a:r>
            <a:r>
              <a:rPr lang="es-ES" sz="1800" dirty="0" smtClean="0"/>
              <a:t> </a:t>
            </a:r>
            <a:r>
              <a:rPr lang="es-ES" sz="1800" dirty="0" err="1" smtClean="0"/>
              <a:t>group</a:t>
            </a:r>
            <a:r>
              <a:rPr lang="es-ES" sz="1800" dirty="0" smtClean="0"/>
              <a:t> </a:t>
            </a:r>
            <a:r>
              <a:rPr lang="es-ES" sz="1800" dirty="0" err="1" smtClean="0"/>
              <a:t>on</a:t>
            </a:r>
            <a:r>
              <a:rPr lang="es-ES" sz="1800" dirty="0" smtClean="0"/>
              <a:t> </a:t>
            </a:r>
            <a:r>
              <a:rPr lang="es-ES" sz="1800" dirty="0" err="1" smtClean="0"/>
              <a:t>erasmus</a:t>
            </a:r>
            <a:r>
              <a:rPr lang="es-ES" sz="1800" dirty="0" smtClean="0"/>
              <a:t> </a:t>
            </a:r>
            <a:r>
              <a:rPr lang="es-ES" sz="1800" dirty="0" err="1" smtClean="0"/>
              <a:t>project</a:t>
            </a:r>
            <a:r>
              <a:rPr lang="es-ES" sz="1800" dirty="0" smtClean="0"/>
              <a:t> </a:t>
            </a:r>
            <a:r>
              <a:rPr lang="es-ES" sz="1800" dirty="0" err="1" smtClean="0"/>
              <a:t>will</a:t>
            </a:r>
            <a:r>
              <a:rPr lang="es-ES" sz="1800" dirty="0" smtClean="0"/>
              <a:t> </a:t>
            </a:r>
            <a:r>
              <a:rPr lang="es-ES" sz="1800" dirty="0" err="1" smtClean="0"/>
              <a:t>disseminate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whole</a:t>
            </a:r>
            <a:r>
              <a:rPr lang="es-ES" sz="1800" dirty="0" smtClean="0"/>
              <a:t> </a:t>
            </a:r>
            <a:r>
              <a:rPr lang="es-ES" sz="1800" dirty="0" err="1" smtClean="0"/>
              <a:t>experience</a:t>
            </a:r>
            <a:r>
              <a:rPr lang="es-ES" sz="1800" dirty="0" smtClean="0"/>
              <a:t> in </a:t>
            </a:r>
            <a:r>
              <a:rPr lang="es-ES" sz="1800" dirty="0" err="1" smtClean="0"/>
              <a:t>the</a:t>
            </a:r>
            <a:r>
              <a:rPr lang="es-ES" sz="1800" dirty="0" smtClean="0"/>
              <a:t> media. </a:t>
            </a:r>
            <a:r>
              <a:rPr lang="es-ES" sz="1800" dirty="0" err="1" smtClean="0"/>
              <a:t>Let</a:t>
            </a:r>
            <a:r>
              <a:rPr lang="es-ES" sz="1800" dirty="0" smtClean="0"/>
              <a:t> </a:t>
            </a:r>
            <a:r>
              <a:rPr lang="es-ES" sz="1800" dirty="0" err="1" smtClean="0"/>
              <a:t>our</a:t>
            </a:r>
            <a:r>
              <a:rPr lang="es-ES" sz="1800" dirty="0" smtClean="0"/>
              <a:t> </a:t>
            </a:r>
            <a:r>
              <a:rPr lang="es-ES" sz="1800" dirty="0" err="1" smtClean="0"/>
              <a:t>community</a:t>
            </a:r>
            <a:r>
              <a:rPr lang="es-ES" sz="1800" dirty="0" smtClean="0"/>
              <a:t> and </a:t>
            </a:r>
            <a:r>
              <a:rPr lang="es-ES" sz="1800" dirty="0" err="1" smtClean="0"/>
              <a:t>our</a:t>
            </a:r>
            <a:r>
              <a:rPr lang="es-ES" sz="1800" dirty="0" smtClean="0"/>
              <a:t> </a:t>
            </a:r>
            <a:r>
              <a:rPr lang="es-ES" sz="1800" dirty="0" err="1" smtClean="0"/>
              <a:t>cities</a:t>
            </a:r>
            <a:r>
              <a:rPr lang="es-ES" sz="1800" dirty="0" smtClean="0"/>
              <a:t> and </a:t>
            </a:r>
            <a:r>
              <a:rPr lang="es-ES" sz="1800" dirty="0" err="1" smtClean="0"/>
              <a:t>villages</a:t>
            </a:r>
            <a:r>
              <a:rPr lang="es-ES" sz="1800" dirty="0" smtClean="0"/>
              <a:t> </a:t>
            </a:r>
            <a:r>
              <a:rPr lang="es-ES" sz="1800" dirty="0" err="1" smtClean="0"/>
              <a:t>know</a:t>
            </a:r>
            <a:r>
              <a:rPr lang="es-ES" sz="1800" dirty="0" smtClean="0"/>
              <a:t> </a:t>
            </a:r>
            <a:r>
              <a:rPr lang="es-ES" sz="1800" dirty="0" err="1" smtClean="0"/>
              <a:t>about</a:t>
            </a:r>
            <a:r>
              <a:rPr lang="es-ES" sz="1800" dirty="0" smtClean="0"/>
              <a:t> </a:t>
            </a:r>
            <a:r>
              <a:rPr lang="es-ES" sz="1800" dirty="0" err="1" smtClean="0"/>
              <a:t>our</a:t>
            </a:r>
            <a:r>
              <a:rPr lang="es-ES" sz="1800" dirty="0" smtClean="0"/>
              <a:t> </a:t>
            </a:r>
            <a:r>
              <a:rPr lang="es-ES" sz="1800" dirty="0" err="1" smtClean="0"/>
              <a:t>work</a:t>
            </a:r>
            <a:r>
              <a:rPr lang="es-ES" sz="1800" dirty="0" smtClean="0"/>
              <a:t> in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project</a:t>
            </a:r>
            <a:r>
              <a:rPr lang="es-ES" sz="1800" dirty="0" smtClean="0"/>
              <a:t>.</a:t>
            </a:r>
          </a:p>
          <a:p>
            <a:r>
              <a:rPr lang="es-ES" sz="1800" dirty="0" smtClean="0"/>
              <a:t>I </a:t>
            </a:r>
            <a:r>
              <a:rPr lang="es-ES" sz="1800" dirty="0" err="1" smtClean="0"/>
              <a:t>will</a:t>
            </a:r>
            <a:r>
              <a:rPr lang="es-ES" sz="1800" dirty="0" smtClean="0"/>
              <a:t> </a:t>
            </a:r>
            <a:r>
              <a:rPr lang="es-ES" sz="1800" dirty="0" err="1" smtClean="0"/>
              <a:t>extract</a:t>
            </a:r>
            <a:r>
              <a:rPr lang="es-ES" sz="1800" dirty="0" smtClean="0"/>
              <a:t> </a:t>
            </a:r>
            <a:r>
              <a:rPr lang="es-ES" sz="1800" dirty="0" err="1" smtClean="0"/>
              <a:t>some</a:t>
            </a:r>
            <a:r>
              <a:rPr lang="es-ES" sz="1800" dirty="0" smtClean="0"/>
              <a:t> </a:t>
            </a:r>
            <a:r>
              <a:rPr lang="es-ES" sz="1800" dirty="0" err="1" smtClean="0"/>
              <a:t>possible</a:t>
            </a:r>
            <a:r>
              <a:rPr lang="es-ES" sz="1800" dirty="0" smtClean="0"/>
              <a:t> </a:t>
            </a:r>
            <a:r>
              <a:rPr lang="es-ES" sz="1800" dirty="0" err="1" smtClean="0"/>
              <a:t>applications</a:t>
            </a:r>
            <a:r>
              <a:rPr lang="es-ES" sz="1800" dirty="0" smtClean="0"/>
              <a:t> in my </a:t>
            </a:r>
            <a:r>
              <a:rPr lang="es-ES" sz="1800" dirty="0" err="1" smtClean="0"/>
              <a:t>school</a:t>
            </a:r>
            <a:r>
              <a:rPr lang="es-ES" sz="1800" dirty="0" smtClean="0"/>
              <a:t> </a:t>
            </a:r>
            <a:r>
              <a:rPr lang="es-ES" sz="1800" dirty="0" err="1" smtClean="0"/>
              <a:t>related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organization</a:t>
            </a:r>
            <a:r>
              <a:rPr lang="es-ES" sz="1800" dirty="0" smtClean="0"/>
              <a:t>, </a:t>
            </a:r>
            <a:r>
              <a:rPr lang="es-ES" sz="1800" dirty="0" err="1" smtClean="0"/>
              <a:t>autonomy</a:t>
            </a:r>
            <a:r>
              <a:rPr lang="es-ES" sz="1800" dirty="0" smtClean="0"/>
              <a:t> and </a:t>
            </a:r>
            <a:r>
              <a:rPr lang="es-ES" sz="1800" dirty="0" err="1" smtClean="0"/>
              <a:t>managment</a:t>
            </a:r>
            <a:r>
              <a:rPr lang="es-ES" sz="1800" dirty="0" smtClean="0"/>
              <a:t> </a:t>
            </a:r>
            <a:r>
              <a:rPr lang="es-ES" sz="1800" dirty="0" err="1" smtClean="0"/>
              <a:t>when</a:t>
            </a:r>
            <a:r>
              <a:rPr lang="es-ES" sz="1800" dirty="0" smtClean="0"/>
              <a:t> </a:t>
            </a:r>
            <a:r>
              <a:rPr lang="es-ES" sz="1800" dirty="0" err="1" smtClean="0"/>
              <a:t>our</a:t>
            </a:r>
            <a:r>
              <a:rPr lang="es-ES" sz="1800" dirty="0" smtClean="0"/>
              <a:t> </a:t>
            </a:r>
            <a:r>
              <a:rPr lang="es-ES" sz="1800" dirty="0" err="1" smtClean="0"/>
              <a:t>Board</a:t>
            </a:r>
            <a:r>
              <a:rPr lang="es-ES" sz="1800" dirty="0" smtClean="0"/>
              <a:t> </a:t>
            </a:r>
            <a:r>
              <a:rPr lang="es-ES" sz="1800" dirty="0" err="1" smtClean="0"/>
              <a:t>get</a:t>
            </a:r>
            <a:r>
              <a:rPr lang="es-ES" sz="1800" dirty="0" smtClean="0"/>
              <a:t> </a:t>
            </a:r>
            <a:r>
              <a:rPr lang="es-ES" sz="1800" dirty="0" err="1" smtClean="0"/>
              <a:t>together</a:t>
            </a:r>
            <a:r>
              <a:rPr lang="es-ES" sz="1800" dirty="0" smtClean="0"/>
              <a:t> </a:t>
            </a:r>
            <a:r>
              <a:rPr lang="es-ES" sz="1800" dirty="0" err="1" smtClean="0"/>
              <a:t>for</a:t>
            </a:r>
            <a:r>
              <a:rPr lang="es-ES" sz="1800" dirty="0" smtClean="0"/>
              <a:t> </a:t>
            </a:r>
            <a:r>
              <a:rPr lang="es-ES" sz="1800" dirty="0" err="1" smtClean="0"/>
              <a:t>next</a:t>
            </a:r>
            <a:r>
              <a:rPr lang="es-ES" sz="1800" dirty="0" smtClean="0"/>
              <a:t> </a:t>
            </a:r>
            <a:r>
              <a:rPr lang="es-ES" sz="1800" dirty="0" err="1" smtClean="0"/>
              <a:t>school</a:t>
            </a:r>
            <a:r>
              <a:rPr lang="es-ES" sz="1800" dirty="0" smtClean="0"/>
              <a:t> </a:t>
            </a:r>
            <a:r>
              <a:rPr lang="es-ES" sz="1800" dirty="0" err="1" smtClean="0"/>
              <a:t>year</a:t>
            </a:r>
            <a:r>
              <a:rPr lang="es-ES" sz="1800" dirty="0" smtClean="0"/>
              <a:t> </a:t>
            </a:r>
            <a:r>
              <a:rPr lang="es-ES" sz="1800" dirty="0" err="1" smtClean="0"/>
              <a:t>preparation</a:t>
            </a:r>
            <a:r>
              <a:rPr lang="es-ES" sz="1800" dirty="0" smtClean="0"/>
              <a:t>.</a:t>
            </a:r>
          </a:p>
          <a:p>
            <a:endParaRPr lang="es-ES" sz="1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/>
              <a:t>How</a:t>
            </a:r>
            <a:r>
              <a:rPr lang="es-ES" sz="3200" dirty="0" smtClean="0"/>
              <a:t> I </a:t>
            </a:r>
            <a:r>
              <a:rPr lang="es-ES" sz="3200" dirty="0" err="1" smtClean="0"/>
              <a:t>will</a:t>
            </a:r>
            <a:r>
              <a:rPr lang="es-ES" sz="3200" dirty="0" smtClean="0"/>
              <a:t> </a:t>
            </a:r>
            <a:r>
              <a:rPr lang="es-ES" sz="3200" dirty="0" err="1" smtClean="0"/>
              <a:t>disseminate</a:t>
            </a:r>
            <a:r>
              <a:rPr lang="es-ES" sz="3200" dirty="0" smtClean="0"/>
              <a:t> my </a:t>
            </a:r>
            <a:r>
              <a:rPr lang="es-ES" sz="3200" dirty="0" err="1" smtClean="0"/>
              <a:t>experience</a:t>
            </a:r>
            <a:r>
              <a:rPr lang="es-ES" sz="3200" dirty="0" smtClean="0"/>
              <a:t>:</a:t>
            </a:r>
            <a:endParaRPr lang="es-E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bye</a:t>
            </a:r>
            <a:r>
              <a:rPr lang="es-ES" dirty="0" smtClean="0"/>
              <a:t> Helsinki.</a:t>
            </a:r>
            <a:endParaRPr lang="es-ES" dirty="0"/>
          </a:p>
        </p:txBody>
      </p:sp>
      <p:pic>
        <p:nvPicPr>
          <p:cNvPr id="6" name="5 Marcador de contenido" descr="IMG_12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247</Words>
  <Application>Microsoft Office PowerPoint</Application>
  <PresentationFormat>Presentación en pantalla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Concurrencia</vt:lpstr>
      <vt:lpstr>FINNISH EDUCATION</vt:lpstr>
      <vt:lpstr>Most representative pictures</vt:lpstr>
      <vt:lpstr>Finnish Educational system in a nutshell</vt:lpstr>
      <vt:lpstr>How I will disseminate my experience:</vt:lpstr>
      <vt:lpstr>Good bye Helsinki.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EDUCATION</dc:title>
  <dc:creator>Jefatura DACE</dc:creator>
  <cp:lastModifiedBy>Jefatura DACE</cp:lastModifiedBy>
  <cp:revision>28</cp:revision>
  <dcterms:created xsi:type="dcterms:W3CDTF">2017-05-01T11:04:24Z</dcterms:created>
  <dcterms:modified xsi:type="dcterms:W3CDTF">2017-05-02T16:55:21Z</dcterms:modified>
</cp:coreProperties>
</file>