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2644B5-63B8-483C-88C4-7CAA8FC5441F}" type="datetimeFigureOut">
              <a:rPr lang="es-ES" smtClean="0"/>
              <a:t>08/05/2017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E2BAB1A-8E71-460A-8A68-E93E8BC86A2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644B5-63B8-483C-88C4-7CAA8FC5441F}" type="datetimeFigureOut">
              <a:rPr lang="es-ES" smtClean="0"/>
              <a:t>08/05/2017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BAB1A-8E71-460A-8A68-E93E8BC86A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D2644B5-63B8-483C-88C4-7CAA8FC5441F}" type="datetimeFigureOut">
              <a:rPr lang="es-ES" smtClean="0"/>
              <a:t>08/05/2017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2BAB1A-8E71-460A-8A68-E93E8BC86A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644B5-63B8-483C-88C4-7CAA8FC5441F}" type="datetimeFigureOut">
              <a:rPr lang="es-ES" smtClean="0"/>
              <a:t>08/05/2017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BAB1A-8E71-460A-8A68-E93E8BC86A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2644B5-63B8-483C-88C4-7CAA8FC5441F}" type="datetimeFigureOut">
              <a:rPr lang="es-ES" smtClean="0"/>
              <a:t>08/05/2017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E2BAB1A-8E71-460A-8A68-E93E8BC86A2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644B5-63B8-483C-88C4-7CAA8FC5441F}" type="datetimeFigureOut">
              <a:rPr lang="es-ES" smtClean="0"/>
              <a:t>08/05/2017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BAB1A-8E71-460A-8A68-E93E8BC86A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644B5-63B8-483C-88C4-7CAA8FC5441F}" type="datetimeFigureOut">
              <a:rPr lang="es-ES" smtClean="0"/>
              <a:t>08/05/2017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BAB1A-8E71-460A-8A68-E93E8BC86A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644B5-63B8-483C-88C4-7CAA8FC5441F}" type="datetimeFigureOut">
              <a:rPr lang="es-ES" smtClean="0"/>
              <a:t>08/05/2017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BAB1A-8E71-460A-8A68-E93E8BC86A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2644B5-63B8-483C-88C4-7CAA8FC5441F}" type="datetimeFigureOut">
              <a:rPr lang="es-ES" smtClean="0"/>
              <a:t>08/05/2017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BAB1A-8E71-460A-8A68-E93E8BC86A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644B5-63B8-483C-88C4-7CAA8FC5441F}" type="datetimeFigureOut">
              <a:rPr lang="es-ES" smtClean="0"/>
              <a:t>08/05/2017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BAB1A-8E71-460A-8A68-E93E8BC86A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644B5-63B8-483C-88C4-7CAA8FC5441F}" type="datetimeFigureOut">
              <a:rPr lang="es-ES" smtClean="0"/>
              <a:t>08/05/2017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BAB1A-8E71-460A-8A68-E93E8BC86A23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D2644B5-63B8-483C-88C4-7CAA8FC5441F}" type="datetimeFigureOut">
              <a:rPr lang="es-ES" smtClean="0"/>
              <a:t>08/05/2017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E2BAB1A-8E71-460A-8A68-E93E8BC86A2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bfsv24cr1mnq/untitled-prezi/?webgl=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ERASMUS +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987824" y="3539864"/>
            <a:ext cx="5481396" cy="1101248"/>
          </a:xfrm>
        </p:spPr>
        <p:txBody>
          <a:bodyPr/>
          <a:lstStyle/>
          <a:p>
            <a:r>
              <a:rPr lang="es-ES" dirty="0" smtClean="0"/>
              <a:t>Londres Enero 2017. Curso de Formación ‘</a:t>
            </a:r>
            <a:r>
              <a:rPr lang="es-ES" dirty="0" err="1" smtClean="0"/>
              <a:t>Effective</a:t>
            </a:r>
            <a:r>
              <a:rPr lang="es-ES" dirty="0" smtClean="0"/>
              <a:t> </a:t>
            </a:r>
            <a:r>
              <a:rPr lang="es-ES" dirty="0" err="1" smtClean="0"/>
              <a:t>Classroom</a:t>
            </a:r>
            <a:r>
              <a:rPr lang="es-ES" dirty="0" smtClean="0"/>
              <a:t> </a:t>
            </a:r>
            <a:r>
              <a:rPr lang="es-ES" dirty="0" err="1" smtClean="0"/>
              <a:t>Practice</a:t>
            </a:r>
            <a:r>
              <a:rPr lang="es-ES" dirty="0" smtClean="0"/>
              <a:t>’</a:t>
            </a:r>
            <a:endParaRPr lang="es-ES" dirty="0"/>
          </a:p>
        </p:txBody>
      </p:sp>
      <p:pic>
        <p:nvPicPr>
          <p:cNvPr id="4" name="3 Imagen" descr="IMG_3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0"/>
            <a:ext cx="3419872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PROFESORADO INTEGRANTE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6635080" cy="1963600"/>
          </a:xfrm>
        </p:spPr>
        <p:txBody>
          <a:bodyPr/>
          <a:lstStyle/>
          <a:p>
            <a:r>
              <a:rPr lang="es-ES" dirty="0" smtClean="0"/>
              <a:t>Almudena Navarro Romero (IES SAN BLAS)</a:t>
            </a:r>
          </a:p>
          <a:p>
            <a:r>
              <a:rPr lang="es-ES" dirty="0" smtClean="0"/>
              <a:t>Lorena Cruzado Hermosilla (CEPER LAZARETO)</a:t>
            </a:r>
            <a:endParaRPr lang="es-ES" dirty="0"/>
          </a:p>
        </p:txBody>
      </p:sp>
      <p:pic>
        <p:nvPicPr>
          <p:cNvPr id="4" name="3 Imagen" descr="IMG_3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429000"/>
            <a:ext cx="374441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Empresa colaboradora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139136" cy="124352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Oxford </a:t>
            </a:r>
            <a:r>
              <a:rPr lang="es-ES" dirty="0" err="1" smtClean="0"/>
              <a:t>House</a:t>
            </a:r>
            <a:r>
              <a:rPr lang="es-ES" dirty="0" smtClean="0"/>
              <a:t> </a:t>
            </a:r>
            <a:r>
              <a:rPr lang="es-ES" dirty="0" err="1" smtClean="0"/>
              <a:t>College</a:t>
            </a:r>
            <a:r>
              <a:rPr lang="es-ES" dirty="0" smtClean="0"/>
              <a:t>, Londres (Reino Unido)</a:t>
            </a:r>
          </a:p>
          <a:p>
            <a:r>
              <a:rPr lang="en-US" dirty="0" smtClean="0"/>
              <a:t>24 Great Chapel St, </a:t>
            </a:r>
            <a:r>
              <a:rPr lang="en-US" dirty="0" err="1" smtClean="0"/>
              <a:t>Soho</a:t>
            </a:r>
            <a:r>
              <a:rPr lang="en-US" dirty="0" smtClean="0"/>
              <a:t>, London W1F 8FS, </a:t>
            </a:r>
            <a:r>
              <a:rPr lang="en-US" dirty="0" err="1" smtClean="0"/>
              <a:t>Reino</a:t>
            </a:r>
            <a:r>
              <a:rPr lang="en-US" dirty="0" smtClean="0"/>
              <a:t> </a:t>
            </a:r>
            <a:r>
              <a:rPr lang="en-US" dirty="0" err="1" smtClean="0"/>
              <a:t>Unido</a:t>
            </a:r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4" name="3 Imagen" descr="Top-banner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636912"/>
            <a:ext cx="4749207" cy="1765079"/>
          </a:xfrm>
          <a:prstGeom prst="rect">
            <a:avLst/>
          </a:prstGeom>
        </p:spPr>
      </p:pic>
      <p:pic>
        <p:nvPicPr>
          <p:cNvPr id="5" name="4 Imagen" descr="ohclond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65104"/>
            <a:ext cx="8100900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‘</a:t>
            </a:r>
            <a:r>
              <a:rPr lang="es-ES" dirty="0" err="1" smtClean="0"/>
              <a:t>effective</a:t>
            </a:r>
            <a:r>
              <a:rPr lang="es-ES" dirty="0" smtClean="0"/>
              <a:t> </a:t>
            </a:r>
            <a:r>
              <a:rPr lang="es-ES" dirty="0" err="1" smtClean="0"/>
              <a:t>classroom</a:t>
            </a:r>
            <a:r>
              <a:rPr lang="es-ES" dirty="0" smtClean="0"/>
              <a:t> </a:t>
            </a:r>
            <a:r>
              <a:rPr lang="es-ES" dirty="0" err="1" smtClean="0"/>
              <a:t>practice</a:t>
            </a:r>
            <a:r>
              <a:rPr lang="es-ES" dirty="0" smtClean="0"/>
              <a:t>’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curso tuvo lugar durante dos semanas del 23 de Enero al 3 de Febrero del 2017.</a:t>
            </a:r>
          </a:p>
          <a:p>
            <a:r>
              <a:rPr lang="es-ES" dirty="0" smtClean="0"/>
              <a:t>Durante las dos semanas de curso, el profesorado contó con sesiones en grupos muy reducidos y atención personalizada del profesorado.</a:t>
            </a:r>
          </a:p>
          <a:p>
            <a:endParaRPr lang="es-ES" dirty="0"/>
          </a:p>
        </p:txBody>
      </p:sp>
      <p:pic>
        <p:nvPicPr>
          <p:cNvPr id="4" name="3 Imagen" descr="1ST WE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861048"/>
            <a:ext cx="3816424" cy="28623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HORARIO DE CLASES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Las materias eran flexibles a las necesidades e intereses del profesorado por lo que sufrieron modificaciones al modelo aquí establecido. </a:t>
            </a:r>
          </a:p>
          <a:p>
            <a:endParaRPr lang="es-ES" dirty="0"/>
          </a:p>
        </p:txBody>
      </p:sp>
      <p:pic>
        <p:nvPicPr>
          <p:cNvPr id="4" name="3 Imagen" descr="sched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924944"/>
            <a:ext cx="3960440" cy="35252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Aplicación A NUESTRAS AULAS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profesorado nos ayudó a reflexionar sobre nuestro aprendizaje y realizamos prácticas reales de cómo adaptar el material, la metodología y los recursos al aula de Educación Permanente. </a:t>
            </a:r>
          </a:p>
          <a:p>
            <a:endParaRPr lang="es-ES" dirty="0"/>
          </a:p>
        </p:txBody>
      </p:sp>
      <p:pic>
        <p:nvPicPr>
          <p:cNvPr id="4" name="3 Imagen" descr="2ND WE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861048"/>
            <a:ext cx="4104456" cy="26764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TIEMPO LIBRE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dirty="0" err="1" smtClean="0"/>
              <a:t>team</a:t>
            </a:r>
            <a:r>
              <a:rPr lang="es-ES" dirty="0" smtClean="0"/>
              <a:t> Erasmus + también disfrutó del tiempo libre que les ofrecía la gran ciudad visitando museos y conviviendo con el profesorado internacional integrante de los cursos.</a:t>
            </a:r>
            <a:endParaRPr lang="es-ES" dirty="0"/>
          </a:p>
        </p:txBody>
      </p:sp>
      <p:pic>
        <p:nvPicPr>
          <p:cNvPr id="4" name="3 Imagen" descr="IMG_3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89040"/>
            <a:ext cx="2688299" cy="2016224"/>
          </a:xfrm>
          <a:prstGeom prst="rect">
            <a:avLst/>
          </a:prstGeom>
        </p:spPr>
      </p:pic>
      <p:pic>
        <p:nvPicPr>
          <p:cNvPr id="5" name="4 Imagen" descr="IMG_3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717032"/>
            <a:ext cx="2808312" cy="2106234"/>
          </a:xfrm>
          <a:prstGeom prst="rect">
            <a:avLst/>
          </a:prstGeom>
        </p:spPr>
      </p:pic>
      <p:pic>
        <p:nvPicPr>
          <p:cNvPr id="6" name="5 Imagen" descr="lond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356992"/>
            <a:ext cx="3782062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VUELTA AL AULA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 vuelta en nuestros centros pusimos en prácticas todos nuestros aprendizajes y lo más importante, lo compartimos con el profesorado de los centros, a través de esta pequeña presentación PREZI que podéis ver siguiendo este enlace.</a:t>
            </a:r>
          </a:p>
          <a:p>
            <a:pPr>
              <a:buNone/>
            </a:pPr>
            <a:r>
              <a:rPr lang="es-ES" dirty="0" smtClean="0">
                <a:hlinkClick r:id="rId2"/>
              </a:rPr>
              <a:t>https://prezi.com/bfsv24cr1mnq/untitled-prezi/?</a:t>
            </a:r>
            <a:r>
              <a:rPr lang="es-ES" dirty="0" smtClean="0">
                <a:hlinkClick r:id="rId2"/>
              </a:rPr>
              <a:t>webgl=0</a:t>
            </a: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THE END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Espero que hayáis disfrutado de nuestra experiencia y que compartáis también las vuestras.</a:t>
            </a:r>
          </a:p>
          <a:p>
            <a:endParaRPr lang="es-ES" dirty="0" smtClean="0"/>
          </a:p>
          <a:p>
            <a:r>
              <a:rPr lang="es-ES" dirty="0" smtClean="0"/>
              <a:t>SEE YOU SOON!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Almudena and Lorena (ERASMUS+ TEACHERS)</a:t>
            </a:r>
            <a:endParaRPr lang="es-ES" dirty="0"/>
          </a:p>
        </p:txBody>
      </p:sp>
      <p:pic>
        <p:nvPicPr>
          <p:cNvPr id="6" name="5 Imagen" descr="IMG_3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532609">
            <a:off x="3917154" y="3025222"/>
            <a:ext cx="2876962" cy="2151875"/>
          </a:xfrm>
          <a:prstGeom prst="rect">
            <a:avLst/>
          </a:prstGeom>
        </p:spPr>
      </p:pic>
      <p:pic>
        <p:nvPicPr>
          <p:cNvPr id="7" name="6 Imagen" descr="15066959-bandera-de-inglaterra-de-los-s-mbolos-del-reino-unido-y-lond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717032"/>
            <a:ext cx="3312368" cy="17592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</TotalTime>
  <Words>263</Words>
  <Application>Microsoft Office PowerPoint</Application>
  <PresentationFormat>Presentación en pantalla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Opulento</vt:lpstr>
      <vt:lpstr>ERASMUS +</vt:lpstr>
      <vt:lpstr>PROFESORADO INTEGRANTE</vt:lpstr>
      <vt:lpstr>Empresa colaboradora</vt:lpstr>
      <vt:lpstr>‘effective classroom practice’</vt:lpstr>
      <vt:lpstr>HORARIO DE CLASES</vt:lpstr>
      <vt:lpstr>Aplicación A NUESTRAS AULAS</vt:lpstr>
      <vt:lpstr>TIEMPO LIBRE</vt:lpstr>
      <vt:lpstr>VUELTA AL AULA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</dc:title>
  <dc:creator>almud</dc:creator>
  <cp:lastModifiedBy>almud</cp:lastModifiedBy>
  <cp:revision>3</cp:revision>
  <dcterms:created xsi:type="dcterms:W3CDTF">2017-05-08T17:19:22Z</dcterms:created>
  <dcterms:modified xsi:type="dcterms:W3CDTF">2017-05-08T17:48:34Z</dcterms:modified>
</cp:coreProperties>
</file>