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112B4-2BF7-490D-B04C-5170179404DE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8585B-F6B9-47E5-AECB-E861BF7CCC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4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58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41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41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41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5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5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5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58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58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41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41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585B-F6B9-47E5-AECB-E861BF7CCC6D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4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95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38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63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40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79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26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3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55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25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84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76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626A-4549-408A-BD77-CB9470F47147}" type="datetimeFigureOut">
              <a:rPr lang="es-ES" smtClean="0"/>
              <a:t>30/01/2017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1338-7D7A-4FD2-9F6B-D2090D26ED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0.wdp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0.wdp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2.png"/><Relationship Id="rId18" Type="http://schemas.microsoft.com/office/2007/relationships/hdphoto" Target="../media/hdphoto8.wdp"/><Relationship Id="rId3" Type="http://schemas.openxmlformats.org/officeDocument/2006/relationships/image" Target="../media/image7.pn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microsoft.com/office/2007/relationships/hdphoto" Target="../media/hdphoto5.wdp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microsoft.com/office/2007/relationships/hdphoto" Target="../media/hdphoto4.wdp"/><Relationship Id="rId19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microsoft.com/office/2007/relationships/hdphoto" Target="../media/hdphoto6.wdp"/><Relationship Id="rId22" Type="http://schemas.microsoft.com/office/2007/relationships/hdphoto" Target="../media/hdphoto1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microsoft.com/office/2007/relationships/hdphoto" Target="../media/hdphoto5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2.wdp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6" Type="http://schemas.microsoft.com/office/2007/relationships/hdphoto" Target="../media/hdphoto4.wdp"/><Relationship Id="rId20" Type="http://schemas.microsoft.com/office/2007/relationships/hdphoto" Target="../media/hdphoto6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1.wdp"/><Relationship Id="rId19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microsoft.com/office/2007/relationships/hdphoto" Target="../media/hdphoto5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2.wdp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6" Type="http://schemas.microsoft.com/office/2007/relationships/hdphoto" Target="../media/hdphoto4.wdp"/><Relationship Id="rId20" Type="http://schemas.microsoft.com/office/2007/relationships/hdphoto" Target="../media/hdphoto6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1.wdp"/><Relationship Id="rId19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microsoft.com/office/2007/relationships/hdphoto" Target="../media/hdphoto5.wdp"/><Relationship Id="rId17" Type="http://schemas.microsoft.com/office/2007/relationships/hdphoto" Target="../media/hdphoto3.wdp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5" Type="http://schemas.openxmlformats.org/officeDocument/2006/relationships/audio" Target="../media/audio2.wav"/><Relationship Id="rId10" Type="http://schemas.microsoft.com/office/2007/relationships/hdphoto" Target="../media/hdphoto4.wdp"/><Relationship Id="rId4" Type="http://schemas.openxmlformats.org/officeDocument/2006/relationships/audio" Target="../media/audio1.wav"/><Relationship Id="rId9" Type="http://schemas.openxmlformats.org/officeDocument/2006/relationships/image" Target="../media/image10.png"/><Relationship Id="rId14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microsoft.com/office/2007/relationships/hdphoto" Target="../media/hdphoto3.wdp"/><Relationship Id="rId3" Type="http://schemas.openxmlformats.org/officeDocument/2006/relationships/audio" Target="../media/audio1.wav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17" Type="http://schemas.microsoft.com/office/2007/relationships/hdphoto" Target="../media/hdphoto5.wdp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6.wdp"/><Relationship Id="rId5" Type="http://schemas.microsoft.com/office/2007/relationships/hdphoto" Target="../media/hdphoto1.wdp"/><Relationship Id="rId15" Type="http://schemas.openxmlformats.org/officeDocument/2006/relationships/audio" Target="../media/audio2.wav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microsoft.com/office/2007/relationships/hdphoto" Target="../media/hdphoto4.wdp"/><Relationship Id="rId1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hdphoto" Target="../media/hdphoto5.wdp"/><Relationship Id="rId3" Type="http://schemas.openxmlformats.org/officeDocument/2006/relationships/audio" Target="../media/audio1.wav"/><Relationship Id="rId7" Type="http://schemas.microsoft.com/office/2007/relationships/hdphoto" Target="../media/hdphoto2.wdp"/><Relationship Id="rId12" Type="http://schemas.openxmlformats.org/officeDocument/2006/relationships/image" Target="../media/image11.png"/><Relationship Id="rId17" Type="http://schemas.microsoft.com/office/2007/relationships/hdphoto" Target="../media/hdphoto4.wdp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5" Type="http://schemas.openxmlformats.org/officeDocument/2006/relationships/audio" Target="../media/audio2.wav"/><Relationship Id="rId10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microsoft.com/office/2007/relationships/hdphoto" Target="../media/hdphoto6.wdp"/><Relationship Id="rId1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1.png"/><Relationship Id="rId18" Type="http://schemas.microsoft.com/office/2007/relationships/hdphoto" Target="../media/hdphoto7.wdp"/><Relationship Id="rId3" Type="http://schemas.openxmlformats.org/officeDocument/2006/relationships/image" Target="../media/image13.png"/><Relationship Id="rId21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microsoft.com/office/2007/relationships/hdphoto" Target="../media/hdphoto4.wdp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microsoft.com/office/2007/relationships/hdphoto" Target="../media/hdphoto3.wdp"/><Relationship Id="rId19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image" Target="../media/image9.png"/><Relationship Id="rId14" Type="http://schemas.microsoft.com/office/2007/relationships/hdphoto" Target="../media/hdphoto5.wdp"/><Relationship Id="rId22" Type="http://schemas.microsoft.com/office/2007/relationships/hdphoto" Target="../media/hdphoto9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1.png"/><Relationship Id="rId18" Type="http://schemas.microsoft.com/office/2007/relationships/hdphoto" Target="../media/hdphoto7.wdp"/><Relationship Id="rId3" Type="http://schemas.openxmlformats.org/officeDocument/2006/relationships/image" Target="../media/image18.png"/><Relationship Id="rId21" Type="http://schemas.openxmlformats.org/officeDocument/2006/relationships/image" Target="../media/image17.png"/><Relationship Id="rId7" Type="http://schemas.openxmlformats.org/officeDocument/2006/relationships/image" Target="../media/image8.png"/><Relationship Id="rId12" Type="http://schemas.microsoft.com/office/2007/relationships/hdphoto" Target="../media/hdphoto4.wdp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microsoft.com/office/2007/relationships/hdphoto" Target="../media/hdphoto3.wdp"/><Relationship Id="rId19" Type="http://schemas.openxmlformats.org/officeDocument/2006/relationships/image" Target="../media/image16.png"/><Relationship Id="rId4" Type="http://schemas.openxmlformats.org/officeDocument/2006/relationships/image" Target="../media/image19.gif"/><Relationship Id="rId9" Type="http://schemas.openxmlformats.org/officeDocument/2006/relationships/image" Target="../media/image9.png"/><Relationship Id="rId14" Type="http://schemas.microsoft.com/office/2007/relationships/hdphoto" Target="../media/hdphoto5.wdp"/><Relationship Id="rId22" Type="http://schemas.microsoft.com/office/2007/relationships/hdphoto" Target="../media/hdphoto9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0.wdp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71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6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5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34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84" y="1160906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13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759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27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013" y="1565718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306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588" y="1093512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556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52" y="1970531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68" y="5601241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63" y="526638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62" y="560866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764" y="154329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68" y="5560583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41" y="5560583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57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291" y="1582749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775" y="953492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97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67438E-6 L 0.01094 0.559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7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9778E-7 L 0.05138 0.4812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24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67438E-6 L 0.0901 0.559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27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7521E-6 L 0.23021 0.4118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20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62627E-6 L 0.26614 0.4909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518E-6 L 0.39705 0.3633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18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3154E-6 L -0.31736 0.6889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68" y="34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96762E-6 L -0.19479 0.5409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27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67438E-6 L -0.15712 0.675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337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284E-6 L -0.04965 0.5351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" y="267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4736E-6 L -0.02552 0.6267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31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6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5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34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84" y="1160906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13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759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27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013" y="1565718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306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588" y="1093512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556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63" y="1900833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68" y="5601241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63" y="526638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62" y="560866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56" y="1726034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68" y="5560583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41" y="5560583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57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459" y="916409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57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67438E-6 L 0.01094 0.559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7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9778E-7 L 0.05138 0.4812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24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67438E-6 L 0.0901 0.559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27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7521E-6 L 0.23021 0.4118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20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62627E-6 L 0.26614 0.4909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014E-7 L 0.30469 0.373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6" y="186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3154E-6 L -0.31736 0.6889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68" y="34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77058E-7 L -0.30677 0.51434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47" y="25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67438E-6 L -0.15712 0.675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337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3108E-6 L -0.1533 0.64293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32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27712"/>
              </p:ext>
            </p:extLst>
          </p:nvPr>
        </p:nvGraphicFramePr>
        <p:xfrm>
          <a:off x="2123728" y="186032"/>
          <a:ext cx="3168352" cy="57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64007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7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0" name="6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946" y="5441277"/>
            <a:ext cx="207268" cy="40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946" y="4830504"/>
            <a:ext cx="289211" cy="39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357" y="4145133"/>
            <a:ext cx="289211" cy="40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637" y="3474927"/>
            <a:ext cx="294032" cy="39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423" y="2826802"/>
            <a:ext cx="265110" cy="40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839" y="2215283"/>
            <a:ext cx="274750" cy="4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892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38" y="1541924"/>
            <a:ext cx="269931" cy="3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069" y="965566"/>
            <a:ext cx="260290" cy="3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839" y="328708"/>
            <a:ext cx="269931" cy="3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533" y="5946671"/>
            <a:ext cx="533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441278"/>
            <a:ext cx="207268" cy="40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30505"/>
            <a:ext cx="289211" cy="39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147" y="4145134"/>
            <a:ext cx="289211" cy="40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27" y="3474928"/>
            <a:ext cx="294032" cy="39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13" y="2826803"/>
            <a:ext cx="265110" cy="40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629" y="2215284"/>
            <a:ext cx="274750" cy="4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892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728" y="1541925"/>
            <a:ext cx="269931" cy="3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859" y="965567"/>
            <a:ext cx="260290" cy="3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629" y="328709"/>
            <a:ext cx="269931" cy="38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81" y="5946671"/>
            <a:ext cx="533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545" y="5393948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Elipse"/>
          <p:cNvSpPr/>
          <p:nvPr/>
        </p:nvSpPr>
        <p:spPr>
          <a:xfrm>
            <a:off x="4473758" y="5393948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260" y="4743542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81 Elipse"/>
          <p:cNvSpPr/>
          <p:nvPr/>
        </p:nvSpPr>
        <p:spPr>
          <a:xfrm>
            <a:off x="4443473" y="4743542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20" y="4106471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83 Elipse"/>
          <p:cNvSpPr/>
          <p:nvPr/>
        </p:nvSpPr>
        <p:spPr>
          <a:xfrm>
            <a:off x="4476233" y="4106471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260" y="3474928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85 Elipse"/>
          <p:cNvSpPr/>
          <p:nvPr/>
        </p:nvSpPr>
        <p:spPr>
          <a:xfrm>
            <a:off x="4443473" y="3474928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732" y="2826803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87 Elipse"/>
          <p:cNvSpPr/>
          <p:nvPr/>
        </p:nvSpPr>
        <p:spPr>
          <a:xfrm>
            <a:off x="4461945" y="2826803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732" y="2215284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89 Elipse"/>
          <p:cNvSpPr/>
          <p:nvPr/>
        </p:nvSpPr>
        <p:spPr>
          <a:xfrm>
            <a:off x="4461945" y="2215284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1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25" y="1552754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91 Elipse"/>
          <p:cNvSpPr/>
          <p:nvPr/>
        </p:nvSpPr>
        <p:spPr>
          <a:xfrm>
            <a:off x="4423438" y="1552754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25" y="917264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93 Elipse"/>
          <p:cNvSpPr/>
          <p:nvPr/>
        </p:nvSpPr>
        <p:spPr>
          <a:xfrm>
            <a:off x="4423438" y="917264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5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371" y="283729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95 Elipse"/>
          <p:cNvSpPr/>
          <p:nvPr/>
        </p:nvSpPr>
        <p:spPr>
          <a:xfrm>
            <a:off x="4440584" y="283729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12" y="5376676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97 Elipse"/>
          <p:cNvSpPr/>
          <p:nvPr/>
        </p:nvSpPr>
        <p:spPr>
          <a:xfrm>
            <a:off x="2728125" y="5376676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12" y="4709000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99 Elipse"/>
          <p:cNvSpPr/>
          <p:nvPr/>
        </p:nvSpPr>
        <p:spPr>
          <a:xfrm>
            <a:off x="2728125" y="4709000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1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789" y="4103653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101 Elipse"/>
          <p:cNvSpPr/>
          <p:nvPr/>
        </p:nvSpPr>
        <p:spPr>
          <a:xfrm>
            <a:off x="2739002" y="4103653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058" y="3471032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103 Elipse"/>
          <p:cNvSpPr/>
          <p:nvPr/>
        </p:nvSpPr>
        <p:spPr>
          <a:xfrm>
            <a:off x="2745271" y="3471032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5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058" y="2809531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105 Elipse"/>
          <p:cNvSpPr/>
          <p:nvPr/>
        </p:nvSpPr>
        <p:spPr>
          <a:xfrm>
            <a:off x="2745271" y="2809531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7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204" y="2171266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" name="107 Elipse"/>
          <p:cNvSpPr/>
          <p:nvPr/>
        </p:nvSpPr>
        <p:spPr>
          <a:xfrm>
            <a:off x="2762417" y="2171266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9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35" y="1518212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109 Elipse"/>
          <p:cNvSpPr/>
          <p:nvPr/>
        </p:nvSpPr>
        <p:spPr>
          <a:xfrm>
            <a:off x="2756148" y="1518212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1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844" y="934233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111 Elipse"/>
          <p:cNvSpPr/>
          <p:nvPr/>
        </p:nvSpPr>
        <p:spPr>
          <a:xfrm>
            <a:off x="2741057" y="934233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3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844" y="266457"/>
            <a:ext cx="866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Elipse"/>
          <p:cNvSpPr/>
          <p:nvPr/>
        </p:nvSpPr>
        <p:spPr>
          <a:xfrm>
            <a:off x="2741057" y="266457"/>
            <a:ext cx="504056" cy="482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Flecha abajo"/>
          <p:cNvSpPr/>
          <p:nvPr/>
        </p:nvSpPr>
        <p:spPr>
          <a:xfrm>
            <a:off x="5126000" y="6093296"/>
            <a:ext cx="31009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21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82" grpId="0" animBg="1"/>
      <p:bldP spid="82" grpId="1" animBg="1"/>
      <p:bldP spid="82" grpId="2" animBg="1"/>
      <p:bldP spid="84" grpId="0" animBg="1"/>
      <p:bldP spid="84" grpId="1" animBg="1"/>
      <p:bldP spid="84" grpId="2" animBg="1"/>
      <p:bldP spid="86" grpId="0" animBg="1"/>
      <p:bldP spid="86" grpId="1" animBg="1"/>
      <p:bldP spid="86" grpId="2" animBg="1"/>
      <p:bldP spid="88" grpId="0" animBg="1"/>
      <p:bldP spid="88" grpId="1" animBg="1"/>
      <p:bldP spid="88" grpId="2" animBg="1"/>
      <p:bldP spid="90" grpId="0" animBg="1"/>
      <p:bldP spid="90" grpId="1" animBg="1"/>
      <p:bldP spid="90" grpId="2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96" grpId="0" animBg="1"/>
      <p:bldP spid="96" grpId="1" animBg="1"/>
      <p:bldP spid="96" grpId="2" animBg="1"/>
      <p:bldP spid="98" grpId="0" animBg="1"/>
      <p:bldP spid="98" grpId="1" animBg="1"/>
      <p:bldP spid="100" grpId="0" animBg="1"/>
      <p:bldP spid="100" grpId="1" animBg="1"/>
      <p:bldP spid="102" grpId="0" animBg="1"/>
      <p:bldP spid="102" grpId="1" animBg="1"/>
      <p:bldP spid="104" grpId="0" animBg="1"/>
      <p:bldP spid="104" grpId="1" animBg="1"/>
      <p:bldP spid="106" grpId="0" animBg="1"/>
      <p:bldP spid="106" grpId="1" animBg="1"/>
      <p:bldP spid="108" grpId="0" animBg="1"/>
      <p:bldP spid="108" grpId="1" animBg="1"/>
      <p:bldP spid="110" grpId="0" animBg="1"/>
      <p:bldP spid="110" grpId="1" animBg="1"/>
      <p:bldP spid="112" grpId="0" animBg="1"/>
      <p:bldP spid="112" grpId="1" animBg="1"/>
      <p:bldP spid="114" grpId="0" animBg="1"/>
      <p:bldP spid="1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698" y="400798"/>
            <a:ext cx="1655834" cy="131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29940"/>
            <a:ext cx="1642206" cy="13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696719" cy="138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11" y="2691588"/>
            <a:ext cx="172397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89" y="2691588"/>
            <a:ext cx="1669463" cy="13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0798"/>
            <a:ext cx="164220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11" y="5214912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87" y="5243487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3885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8" y="52189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0" y="5194131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81" y="519038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Flecha arriba"/>
          <p:cNvSpPr/>
          <p:nvPr/>
        </p:nvSpPr>
        <p:spPr>
          <a:xfrm>
            <a:off x="251520" y="5312286"/>
            <a:ext cx="288032" cy="6148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8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9852E-6 L 0.63334 -0.5078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25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19241E-6 L 0.2007 -0.1639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8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0962E-6 L -0.26042 -0.1540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-77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-0.41198 -0.5057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-2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7604E-6 L 0.08663 -0.1581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79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12766E-7 L -0.35451 -0.492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698" y="400798"/>
            <a:ext cx="1655834" cy="131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29940"/>
            <a:ext cx="1642206" cy="13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696719" cy="138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11" y="2691588"/>
            <a:ext cx="172397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89" y="2691588"/>
            <a:ext cx="1669463" cy="13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0798"/>
            <a:ext cx="164220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11" y="5214912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87" y="5243487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3885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8" y="52189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0" y="5194131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81" y="519038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rriba"/>
          <p:cNvSpPr/>
          <p:nvPr/>
        </p:nvSpPr>
        <p:spPr>
          <a:xfrm flipV="1">
            <a:off x="251520" y="5345980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01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9852E-6 L 0.63334 -0.5078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25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19241E-6 L 0.2007 -0.1639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8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0962E-6 L -0.26042 -0.1540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-77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-0.41198 -0.5057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-2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7604E-6 L 0.08663 -0.1581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79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12766E-7 L -0.35451 -0.492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92804"/>
            <a:ext cx="235656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11" y="5214912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87" y="5257903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8" y="52189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0" y="5194131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81" y="519038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Picture 10">
            <a:hlinkClick r:id="" action="ppaction://noaction">
              <a:snd r:embed="rId15" name="chimes.wav"/>
            </a:hlinkClick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3885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26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0962E-6 L 0.0467 -0.3219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16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11" y="5214912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87" y="5257903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8" y="52189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81" y="519038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Picture 10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3885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61793"/>
            <a:ext cx="2241892" cy="18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>
            <a:hlinkClick r:id="" action="ppaction://noaction">
              <a:snd r:embed="rId15" name="chimes.wav"/>
            </a:hlinkClick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0" y="5194131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73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7604E-6 L -0.20469 -0.3154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-15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11" y="5214912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87" y="5257903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81" y="519038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Picture 10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3885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0" y="5194131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33015"/>
            <a:ext cx="2284496" cy="186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>
            <a:hlinkClick r:id="" action="ppaction://noaction">
              <a:snd r:embed="rId15" name="chimes.wav"/>
            </a:hlinkClick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8" y="52189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56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-0.05764 -0.3485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-17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7" y="892845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65" y="1313533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926" y="876969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014" y="1297657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068" y="892845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156" y="1313533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029" y="892845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117" y="1313533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205" y="876969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293" y="1297657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8" y="3829297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76" y="4249985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537" y="3813421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625" y="4234109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679" y="3829297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67" y="4249985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640" y="3829297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728" y="4249985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37" y="2286669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875" y="2316832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537" y="2318288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215" y="2362225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666" y="2326765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25" y="5248521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892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837" y="5225711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12" y="5225711"/>
            <a:ext cx="514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940" y="5218887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3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01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27" y="737138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89" y="305338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08" y="737138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70" y="305338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561" y="737138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923" y="305338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124" y="737138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86" y="305338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897" y="737138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259" y="305338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238" y="4011860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5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600" y="3580060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119" y="4011860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5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481" y="3580060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2" y="4011860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5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4" y="3580060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535" y="4011860"/>
            <a:ext cx="1371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5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97" y="3580060"/>
            <a:ext cx="38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63" y="2720470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67" y="2718338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673" y="2676055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73" y="2690342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137" y="2641238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637" y="600286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892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81" y="599306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228" y="6017157"/>
            <a:ext cx="514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877" y="599306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6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45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6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5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34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84" y="1160906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13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759" y="54868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27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013" y="1565718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306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588" y="1093512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556" y="479715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52" y="1970531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68" y="5601241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63" y="526638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62" y="5608662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764" y="1543290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68" y="5560583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41" y="5560583"/>
            <a:ext cx="12382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39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67438E-6 L 0.01094 0.559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7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9778E-7 L 0.05138 0.4812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24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67438E-6 L 0.0901 0.559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27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77521E-6 L 0.23021 0.4118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10" y="20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62627E-6 L 0.26614 0.4909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518E-6 L 0.39705 0.3633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18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3154E-6 L -0.31736 0.6889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68" y="34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96762E-6 L -0.19479 0.5409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27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</Words>
  <Application>Microsoft Office PowerPoint</Application>
  <PresentationFormat>Presentación en pantalla (4:3)</PresentationFormat>
  <Paragraphs>12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X</cp:lastModifiedBy>
  <cp:revision>20</cp:revision>
  <dcterms:created xsi:type="dcterms:W3CDTF">2017-01-30T11:59:20Z</dcterms:created>
  <dcterms:modified xsi:type="dcterms:W3CDTF">2017-01-30T17:20:27Z</dcterms:modified>
</cp:coreProperties>
</file>