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118" autoAdjust="0"/>
    <p:restoredTop sz="94660"/>
  </p:normalViewPr>
  <p:slideViewPr>
    <p:cSldViewPr>
      <p:cViewPr>
        <p:scale>
          <a:sx n="100" d="100"/>
          <a:sy n="100" d="100"/>
        </p:scale>
        <p:origin x="-72" y="1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1105C-75B9-4657-B5D3-8BA6E822A342}" type="datetimeFigureOut">
              <a:rPr lang="es-ES_tradnl" smtClean="0"/>
              <a:pPr/>
              <a:t>05/06/2017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4A055-3C31-4F15-A983-4A777AC5EE37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4A055-3C31-4F15-A983-4A777AC5EE37}" type="slidenum">
              <a:rPr lang="es-ES_tradnl" smtClean="0"/>
              <a:pPr/>
              <a:t>1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44A055-3C31-4F15-A983-4A777AC5EE37}" type="slidenum">
              <a:rPr lang="es-ES_tradnl" smtClean="0"/>
              <a:pPr/>
              <a:t>2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9513" y="476668"/>
          <a:ext cx="8712970" cy="6174220"/>
        </p:xfrm>
        <a:graphic>
          <a:graphicData uri="http://schemas.openxmlformats.org/drawingml/2006/table">
            <a:tbl>
              <a:tblPr/>
              <a:tblGrid>
                <a:gridCol w="3914488"/>
                <a:gridCol w="959578"/>
                <a:gridCol w="959578"/>
                <a:gridCol w="959578"/>
                <a:gridCol w="959578"/>
                <a:gridCol w="960170"/>
              </a:tblGrid>
              <a:tr h="511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Arial"/>
                        </a:rPr>
                        <a:t>Meeting Classmates Questionnaire</a:t>
                      </a:r>
                      <a:endParaRPr lang="es-ES_tradnl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1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2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3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4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5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52422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1.What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is your name? (first and last name)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   Do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you have a nickname? Which one?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153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2.How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old are you? 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537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3.Where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were you born? / Where are you from?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26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4.What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is your phone number?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57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5.What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do you do?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504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6.Are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you married / single?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82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7.Do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you have any children?/ What are their names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?</a:t>
                      </a: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aseline="0" dirty="0" smtClean="0">
                          <a:latin typeface="Arial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How many sisters/ brothers do you have?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510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8.How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many languages do you speak?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   What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languages do you speak?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25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9.Why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do you want to learn English?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126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10.What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is your favourite food?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365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11.What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is your favourite animal?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299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12.What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types of movies do you like?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093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13.What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is your favourite hobby</a:t>
                      </a: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endParaRPr lang="es-ES_tradnl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482">
                <a:tc>
                  <a:txBody>
                    <a:bodyPr/>
                    <a:lstStyle/>
                    <a:p>
                      <a:pPr marL="228600" indent="-228600" algn="l"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14.What is your favourite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sport </a:t>
                      </a: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?</a:t>
                      </a:r>
                      <a:r>
                        <a:rPr lang="es-ES_tradnl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s-ES_tradnl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Do you have a favourite team?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57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15.What are you good at?</a:t>
                      </a: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93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16.Do you smoke? How many cigarettes do you smoke a day?</a:t>
                      </a: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504">
                <a:tc>
                  <a:txBody>
                    <a:bodyPr/>
                    <a:lstStyle/>
                    <a:p>
                      <a:pPr marL="228600" marR="0" indent="-2286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17.Do you have any tattoos?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504">
                <a:tc>
                  <a:txBody>
                    <a:bodyPr/>
                    <a:lstStyle/>
                    <a:p>
                      <a:pPr marL="228600" indent="-2286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19.What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colour  are your eyes?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89050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A1.Ask some of your classmates the following questions and write the answers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9513" y="476668"/>
          <a:ext cx="8712970" cy="6059910"/>
        </p:xfrm>
        <a:graphic>
          <a:graphicData uri="http://schemas.openxmlformats.org/drawingml/2006/table">
            <a:tbl>
              <a:tblPr/>
              <a:tblGrid>
                <a:gridCol w="3914488"/>
                <a:gridCol w="959578"/>
                <a:gridCol w="959578"/>
                <a:gridCol w="959578"/>
                <a:gridCol w="959578"/>
                <a:gridCol w="960170"/>
              </a:tblGrid>
              <a:tr h="5116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latin typeface="Comic Sans MS"/>
                          <a:ea typeface="Times New Roman"/>
                          <a:cs typeface="Arial"/>
                        </a:rPr>
                        <a:t>Meeting Classmates Questionnaire</a:t>
                      </a:r>
                      <a:endParaRPr lang="es-ES_tradnl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1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2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3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4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/>
                          <a:ea typeface="Times New Roman"/>
                          <a:cs typeface="Times New Roman"/>
                        </a:rPr>
                        <a:t>Student 5</a:t>
                      </a:r>
                      <a:endParaRPr lang="es-ES_tradn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804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1.First </a:t>
                      </a:r>
                      <a:r>
                        <a:rPr lang="en-GB" sz="1200" dirty="0">
                          <a:latin typeface="Arial"/>
                          <a:ea typeface="Times New Roman"/>
                          <a:cs typeface="Times New Roman"/>
                        </a:rPr>
                        <a:t>and last </a:t>
                      </a: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name</a:t>
                      </a:r>
                      <a:r>
                        <a:rPr lang="es-ES_tradnl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s-ES_tradnl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nickname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6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Arial"/>
                          <a:ea typeface="Times New Roman"/>
                          <a:cs typeface="Times New Roman"/>
                        </a:rPr>
                        <a:t>2.Age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2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9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3.Place</a:t>
                      </a:r>
                      <a:r>
                        <a:rPr lang="es-ES" sz="1200" baseline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 of </a:t>
                      </a:r>
                      <a:r>
                        <a:rPr lang="es-ES" sz="1200" baseline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Times New Roman"/>
                        </a:rPr>
                        <a:t>birth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605" marR="44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39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4.Phone number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5.Job</a:t>
                      </a:r>
                      <a:endParaRPr lang="es-ES_tradnl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6.Marital</a:t>
                      </a:r>
                      <a:r>
                        <a:rPr lang="es-ES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status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7.Children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/ </a:t>
                      </a:r>
                      <a:r>
                        <a:rPr lang="en-GB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sisters/ brothers</a:t>
                      </a:r>
                      <a:r>
                        <a:rPr lang="en-GB" sz="120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number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5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8.Languages 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he or she speaks</a:t>
                      </a:r>
                      <a:endParaRPr lang="es-ES_tradnl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9.Reasons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to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learn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English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10.Favourite food</a:t>
                      </a:r>
                      <a:endParaRPr lang="es-ES_tradnl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11.Pet / </a:t>
                      </a:r>
                      <a:r>
                        <a:rPr lang="es-ES" sz="120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favourite</a:t>
                      </a:r>
                      <a:r>
                        <a:rPr lang="es-ES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animal</a:t>
                      </a:r>
                      <a:endParaRPr lang="es-ES_tradnl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5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12.Movies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he or she likes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13.Favourite hobby/sport</a:t>
                      </a:r>
                      <a:endParaRPr lang="es-ES_tradnl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14.Favourite team</a:t>
                      </a:r>
                      <a:endParaRPr lang="es-ES_tradnl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4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15.Things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he/she is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good at</a:t>
                      </a:r>
                      <a:endParaRPr lang="es-ES_tradnl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1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16.Smoking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habits/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How many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cigarettes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9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17.Tattoos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5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18.Colour of his/her eyes and</a:t>
                      </a:r>
                      <a:r>
                        <a:rPr lang="en-GB" sz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 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Arial"/>
                          <a:cs typeface="Arial" pitchFamily="34" charset="0"/>
                        </a:rPr>
                        <a:t>hair</a:t>
                      </a:r>
                      <a:endParaRPr lang="es-ES_tradnl" sz="1200" dirty="0">
                        <a:solidFill>
                          <a:srgbClr val="000000"/>
                        </a:solidFill>
                        <a:latin typeface="Arial" pitchFamily="34" charset="0"/>
                        <a:ea typeface="Arial"/>
                        <a:cs typeface="Arial" pitchFamily="34" charset="0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GB" sz="800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605" marR="446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89605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A2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.Ask some of your classmates the following questions and write the answers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286</Words>
  <Application>Microsoft Office PowerPoint</Application>
  <PresentationFormat>Presentación en pantalla (4:3)</PresentationFormat>
  <Paragraphs>55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 Aguilera</dc:creator>
  <cp:lastModifiedBy>Usuario</cp:lastModifiedBy>
  <cp:revision>4</cp:revision>
  <dcterms:created xsi:type="dcterms:W3CDTF">2017-03-24T18:01:23Z</dcterms:created>
  <dcterms:modified xsi:type="dcterms:W3CDTF">2017-06-05T10:15:46Z</dcterms:modified>
</cp:coreProperties>
</file>