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56" r:id="rId4"/>
    <p:sldId id="259" r:id="rId5"/>
    <p:sldId id="260" r:id="rId6"/>
    <p:sldId id="262" r:id="rId7"/>
    <p:sldId id="264" r:id="rId8"/>
    <p:sldId id="266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9070-A531-43FF-883A-5EDBD286A97D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B17-F87B-432C-BD4C-9E43DAAAC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317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9070-A531-43FF-883A-5EDBD286A97D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B17-F87B-432C-BD4C-9E43DAAAC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3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9070-A531-43FF-883A-5EDBD286A97D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B17-F87B-432C-BD4C-9E43DAAAC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306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9070-A531-43FF-883A-5EDBD286A97D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B17-F87B-432C-BD4C-9E43DAAAC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9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9070-A531-43FF-883A-5EDBD286A97D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B17-F87B-432C-BD4C-9E43DAAAC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71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9070-A531-43FF-883A-5EDBD286A97D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B17-F87B-432C-BD4C-9E43DAAAC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586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90" y="2505076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9070-A531-43FF-883A-5EDBD286A97D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B17-F87B-432C-BD4C-9E43DAAAC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98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9070-A531-43FF-883A-5EDBD286A97D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B17-F87B-432C-BD4C-9E43DAAAC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82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9070-A531-43FF-883A-5EDBD286A97D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B17-F87B-432C-BD4C-9E43DAAAC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16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9070-A531-43FF-883A-5EDBD286A97D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B17-F87B-432C-BD4C-9E43DAAAC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114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49070-A531-43FF-883A-5EDBD286A97D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7B17-F87B-432C-BD4C-9E43DAAAC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76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9070-A531-43FF-883A-5EDBD286A97D}" type="datetimeFigureOut">
              <a:rPr lang="es-ES" smtClean="0"/>
              <a:t>01/03/2017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37B17-F87B-432C-BD4C-9E43DAAAC50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62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05834" y="1058319"/>
            <a:ext cx="8971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Massallera" panose="02000000000000000000" pitchFamily="2" charset="0"/>
              </a:rPr>
              <a:t>EN LA ÉPOCA DE LOS DINOSAURIOS LA TIERRA ERA CONOCIDA CON EL NOMBRE DE PANGEA. TODOS LOS CONTINENTES ESTABAN JUNTOS. PODIAN IR DE UN LADO A OTRO SIN NECESIDAD DE AVIÓN NI BARCO.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62" y="2381249"/>
            <a:ext cx="4015410" cy="31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0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22784" y="993914"/>
            <a:ext cx="9157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Massallera" panose="02000000000000000000" pitchFamily="2" charset="0"/>
              </a:rPr>
              <a:t>MIRA CÓMO ME MUEVO DENTRO DE ESTE HUEVO. SOY UN DINOSAURIO QUE ESPERA SER MÁS ALTO QUE ESA PALMERA.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931" y="2194242"/>
            <a:ext cx="3962400" cy="3962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5880"/>
            <a:ext cx="4784036" cy="408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6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20418" y="1068482"/>
            <a:ext cx="4532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Massallera" panose="02000000000000000000" pitchFamily="2" charset="0"/>
              </a:rPr>
              <a:t>EL TRICERATOPS COME VERDURA, TIENE CUERNOS  Y ARMADURA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91" y="1982207"/>
            <a:ext cx="4837044" cy="37988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09" y="1982207"/>
            <a:ext cx="4147931" cy="433908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506819" y="1044471"/>
            <a:ext cx="439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Massallera" panose="02000000000000000000" pitchFamily="2" charset="0"/>
              </a:rPr>
              <a:t>EL TIRANOSAURIO, SE LOS COME A TODOS, A BOCADOS</a:t>
            </a:r>
          </a:p>
        </p:txBody>
      </p:sp>
    </p:spTree>
    <p:extLst>
      <p:ext uri="{BB962C8B-B14F-4D97-AF65-F5344CB8AC3E}">
        <p14:creationId xmlns:p14="http://schemas.microsoft.com/office/powerpoint/2010/main" val="367165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758611" y="5870713"/>
            <a:ext cx="4094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600" dirty="0">
              <a:latin typeface="Massallera" panose="02000000000000000000" pitchFamily="2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38" y="1764775"/>
            <a:ext cx="3387777" cy="435359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612837" y="1021781"/>
            <a:ext cx="4240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Massallera" panose="02000000000000000000" pitchFamily="2" charset="0"/>
              </a:rPr>
              <a:t>EL ESTEGOSAURIO TIENE ASTAS EN LA COLA Y UNA CRESTA QUE MOLA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64525" y="1021781"/>
            <a:ext cx="4843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Massallera" panose="02000000000000000000" pitchFamily="2" charset="0"/>
              </a:rPr>
              <a:t>LOS DIPLODOCUS SON DESCOMUNALES ¡Y SOLO COMEN VEGETALES! ARLO ES MUY FAMOSO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060" y="2661313"/>
            <a:ext cx="4240697" cy="33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2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77294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6281533" y="947631"/>
            <a:ext cx="44527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Massallera" panose="02000000000000000000" pitchFamily="2" charset="0"/>
              </a:rPr>
              <a:t>EL VELOCIRAPTOR, LISTO Y DESPIERTO,</a:t>
            </a:r>
          </a:p>
          <a:p>
            <a:pPr algn="just"/>
            <a:r>
              <a:rPr lang="es-ES" sz="2800" dirty="0">
                <a:latin typeface="Massallera" panose="02000000000000000000" pitchFamily="2" charset="0"/>
              </a:rPr>
              <a:t>CAZANDO EN GRUPO ES UN EXPERTO</a:t>
            </a:r>
            <a:r>
              <a:rPr lang="es-ES" sz="3200" dirty="0">
                <a:latin typeface="Massallera" panose="02000000000000000000" pitchFamily="2" charset="0"/>
              </a:rPr>
              <a:t>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573080" y="4041913"/>
            <a:ext cx="453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800" dirty="0">
              <a:latin typeface="Massallera" panose="02000000000000000000" pitchFamily="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09" y="693325"/>
            <a:ext cx="3828729" cy="2995471"/>
          </a:xfrm>
          <a:prstGeom prst="rect">
            <a:avLst/>
          </a:prstGeom>
        </p:spPr>
      </p:pic>
      <p:pic>
        <p:nvPicPr>
          <p:cNvPr id="10" name="Picture 2" descr="Resultado de imagen de ANQUILOSAURIO DIBUJO COL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10" y="3688796"/>
            <a:ext cx="4540155" cy="26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439309" y="3846349"/>
            <a:ext cx="45247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Massallera" panose="02000000000000000000" pitchFamily="2" charset="0"/>
              </a:rPr>
              <a:t>AL ANQUINOSAURIO NO LE GUSTA LUCHAR, PERO SI LE ATACAN… ¡SE VAN A ENTERAR</a:t>
            </a:r>
          </a:p>
        </p:txBody>
      </p:sp>
    </p:spTree>
    <p:extLst>
      <p:ext uri="{BB962C8B-B14F-4D97-AF65-F5344CB8AC3E}">
        <p14:creationId xmlns:p14="http://schemas.microsoft.com/office/powerpoint/2010/main" val="65118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816630" y="1033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1378228" y="906297"/>
            <a:ext cx="45985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Massallera" panose="02000000000000000000" pitchFamily="2" charset="0"/>
              </a:rPr>
              <a:t>NO SON DINOSAURIOS, PERO SON PARIENTES, LOS QUE VUELAN, NADAN Y TIENEN DIENTES.</a:t>
            </a:r>
          </a:p>
          <a:p>
            <a:pPr algn="just"/>
            <a:endParaRPr lang="es-ES" dirty="0">
              <a:latin typeface="Massallera" panose="02000000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838123" y="4055165"/>
            <a:ext cx="41479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Massallera" panose="02000000000000000000" pitchFamily="2" charset="0"/>
              </a:rPr>
              <a:t>EL PLEIOSAURIO VIVE EN EL MAR,</a:t>
            </a:r>
          </a:p>
          <a:p>
            <a:r>
              <a:rPr lang="es-ES" sz="2800" dirty="0">
                <a:latin typeface="Massallera" panose="02000000000000000000" pitchFamily="2" charset="0"/>
              </a:rPr>
              <a:t>EL PTERANODON PREFIERE VOLAR</a:t>
            </a:r>
            <a:r>
              <a:rPr lang="es-ES" sz="2800" dirty="0"/>
              <a:t>.</a:t>
            </a:r>
          </a:p>
        </p:txBody>
      </p:sp>
      <p:pic>
        <p:nvPicPr>
          <p:cNvPr id="2050" name="Picture 2" descr="Resultado de imagen de PLESIOSAURIO DIBUJO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287" y="2730156"/>
            <a:ext cx="4009648" cy="3140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PTERANODON DIBUJO COLOR DINOTREN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1"/>
          <a:stretch/>
        </p:blipFill>
        <p:spPr bwMode="auto">
          <a:xfrm>
            <a:off x="6591870" y="513038"/>
            <a:ext cx="4162567" cy="30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32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62539" y="1007165"/>
            <a:ext cx="9032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Massallera" panose="02000000000000000000" pitchFamily="2" charset="0"/>
              </a:rPr>
              <a:t>CON LOS DINOSAURIOS TAMBIÉN VIVÍAN PLANTAS COMO HELECHOS, GINKGO  O PINOS. LIBÉLULAS , CANGREJOS O MEDUSAS.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38" y="1871870"/>
            <a:ext cx="1524004" cy="15240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42" y="1871867"/>
            <a:ext cx="2857500" cy="2857500"/>
          </a:xfrm>
          <a:prstGeom prst="rect">
            <a:avLst/>
          </a:prstGeom>
        </p:spPr>
      </p:pic>
      <p:pic>
        <p:nvPicPr>
          <p:cNvPr id="3074" name="Picture 2" descr="Resultado de imagen de DIBUJO COLOR PIN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878" y="3978367"/>
            <a:ext cx="2061664" cy="165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04" y="1871869"/>
            <a:ext cx="1524004" cy="1524003"/>
          </a:xfrm>
          <a:prstGeom prst="rect">
            <a:avLst/>
          </a:prstGeom>
        </p:spPr>
      </p:pic>
      <p:pic>
        <p:nvPicPr>
          <p:cNvPr id="3076" name="Picture 4" descr="Resultado de imagen de DIBUJO COLOR MEDUS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36" y="1816038"/>
            <a:ext cx="2405063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de DIBUJO COLOR CANGREJOS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28" y="4007145"/>
            <a:ext cx="2292236" cy="191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15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292782" y="1235422"/>
            <a:ext cx="9528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Massallera" panose="02000000000000000000" pitchFamily="2" charset="0"/>
              </a:rPr>
              <a:t>POR UN METEORITO, LOS DINOSAURIOS DESAPARECIERON Y GRACIAS A LOS FÓSILES LOS CONOCEMOS.  EN LOS MUSEOS PODEMOS VER LOS GRANDES QUE LLEGARON A SER. POR SUERTE, EL HOMBRE NO EXISTÍA. ¡NO HABRÍA DURADO NI UN DÍA!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7" y="2569143"/>
            <a:ext cx="3657600" cy="3430138"/>
          </a:xfrm>
          <a:prstGeom prst="rect">
            <a:avLst/>
          </a:prstGeom>
        </p:spPr>
      </p:pic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75" y="2738441"/>
            <a:ext cx="4439477" cy="278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180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225</Words>
  <Application>Microsoft Office PowerPoint</Application>
  <PresentationFormat>Panorámica</PresentationFormat>
  <Paragraphs>14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Massallera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20</cp:revision>
  <dcterms:created xsi:type="dcterms:W3CDTF">2017-02-17T20:02:15Z</dcterms:created>
  <dcterms:modified xsi:type="dcterms:W3CDTF">2017-03-01T21:16:27Z</dcterms:modified>
</cp:coreProperties>
</file>