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4.jpeg" ContentType="image/jpeg"/>
  <Override PartName="/ppt/media/image13.jpeg" ContentType="image/jpeg"/>
  <Override PartName="/ppt/media/image12.jpeg" ContentType="image/jpeg"/>
  <Override PartName="/ppt/media/image11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media/image8.jpeg" ContentType="image/jpeg"/>
  <Override PartName="/ppt/media/image5.png" ContentType="image/png"/>
  <Override PartName="/ppt/media/image6.png" ContentType="image/png"/>
  <Override PartName="/ppt/media/image9.jpeg" ContentType="image/jpeg"/>
  <Override PartName="/ppt/media/image7.png" ContentType="image/png"/>
  <Override PartName="/ppt/media/image10.jpeg" ContentType="image/jpeg"/>
  <Override PartName="/ppt/presentation.xml" ContentType="application/vnd.openxmlformats-officedocument.presentationml.presentation.main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880" cy="1142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del texto de título</a:t>
            </a:r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del texto de título</a:t>
            </a:r>
            <a:endParaRPr b="0" lang="es-E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Pulse para editar el formato de esquema del texto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Segundo nivel del esquema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4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85800" y="213048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EL MOVIMIENTO Y SUS REPRESENTACIONES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0" name="Picture 2" descr=""/>
          <p:cNvPicPr/>
          <p:nvPr/>
        </p:nvPicPr>
        <p:blipFill>
          <a:blip r:embed="rId1"/>
          <a:stretch/>
        </p:blipFill>
        <p:spPr>
          <a:xfrm>
            <a:off x="395640" y="3645000"/>
            <a:ext cx="3332880" cy="1370880"/>
          </a:xfrm>
          <a:prstGeom prst="rect">
            <a:avLst/>
          </a:prstGeom>
          <a:ln>
            <a:noFill/>
          </a:ln>
        </p:spPr>
      </p:pic>
      <p:pic>
        <p:nvPicPr>
          <p:cNvPr id="111" name="Picture 3" descr=""/>
          <p:cNvPicPr/>
          <p:nvPr/>
        </p:nvPicPr>
        <p:blipFill>
          <a:blip r:embed="rId2"/>
          <a:stretch/>
        </p:blipFill>
        <p:spPr>
          <a:xfrm>
            <a:off x="3636000" y="3861000"/>
            <a:ext cx="2142360" cy="2133000"/>
          </a:xfrm>
          <a:prstGeom prst="rect">
            <a:avLst/>
          </a:prstGeom>
          <a:ln>
            <a:noFill/>
          </a:ln>
        </p:spPr>
      </p:pic>
      <p:pic>
        <p:nvPicPr>
          <p:cNvPr id="112" name="Picture 4" descr=""/>
          <p:cNvPicPr/>
          <p:nvPr/>
        </p:nvPicPr>
        <p:blipFill>
          <a:blip r:embed="rId3"/>
          <a:stretch/>
        </p:blipFill>
        <p:spPr>
          <a:xfrm>
            <a:off x="5724000" y="3573000"/>
            <a:ext cx="3075840" cy="14853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¿Qué es el movimiento?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Si buscamos la definición de movimiento en el diccionario, nos daremos cuenta que hay casi tantos tipos o formas de movimiento como definiciones existen o contextos en los que dicha definición se aplique. Así nos referimos: a la acción-efecto de mover, a una alteración, al estado de los cuerpos mientras cambian de posición o lugar, a manifestar una pasión o afecto, etc…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La presencia del movimiento es condición indispensable para la existencia de la vida y para el desarrollo de la mayoría de nuestras actividades.</a:t>
            </a: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¿Dónde está el movimiento?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Ejemplos: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En Música…     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 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Por movimiento se entiende: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Parte de una pieza musical, como si fuese el capítulo de un libro.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Velocidad a la que se debe interpretar una obra musical. 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Para indicar o representar el movimiento en música se utilizan unas palabras italianas. Que son: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3040" indent="-285120" algn="just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! Vamos a practicar con el movimiento ¡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9" name="Picture 2" descr=""/>
          <p:cNvPicPr/>
          <p:nvPr/>
        </p:nvPicPr>
        <p:blipFill>
          <a:blip r:embed="rId1"/>
          <a:stretch/>
        </p:blipFill>
        <p:spPr>
          <a:xfrm>
            <a:off x="5904000" y="260640"/>
            <a:ext cx="2571120" cy="1770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En Literatura…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Movimiento significa: variedad y animación en el estilo, o en la composición poética o literaria.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También es una forma de clasificar y estudiar la literatura al dividirla en periodos que comparten unas características y autores comunes.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Pero, se pueden hacer muchas más cosas con las palabras. Pudiéndose representar un poema también con el cuerpo.</a:t>
            </a: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2" name="Picture 2" descr=""/>
          <p:cNvPicPr/>
          <p:nvPr/>
        </p:nvPicPr>
        <p:blipFill>
          <a:blip r:embed="rId1"/>
          <a:stretch/>
        </p:blipFill>
        <p:spPr>
          <a:xfrm>
            <a:off x="5076000" y="332640"/>
            <a:ext cx="2675880" cy="1713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En el arte…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El movimiento se puede referir tanto a la clasificación de una obra de arte dentro de un periodo por sus características, fecha o autor.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O también a la ausencia o presencia del movimiento en la propia obra de arte.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Observa los siguientes ejemplos.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5" name="Picture 2" descr=""/>
          <p:cNvPicPr/>
          <p:nvPr/>
        </p:nvPicPr>
        <p:blipFill>
          <a:blip r:embed="rId1"/>
          <a:stretch/>
        </p:blipFill>
        <p:spPr>
          <a:xfrm>
            <a:off x="5076000" y="188640"/>
            <a:ext cx="2885400" cy="1580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2" descr=""/>
          <p:cNvPicPr/>
          <p:nvPr/>
        </p:nvPicPr>
        <p:blipFill>
          <a:blip r:embed="rId1"/>
          <a:stretch/>
        </p:blipFill>
        <p:spPr>
          <a:xfrm>
            <a:off x="467640" y="1124640"/>
            <a:ext cx="3599640" cy="4103640"/>
          </a:xfrm>
          <a:prstGeom prst="rect">
            <a:avLst/>
          </a:prstGeom>
          <a:ln>
            <a:noFill/>
          </a:ln>
        </p:spPr>
      </p:pic>
      <p:pic>
        <p:nvPicPr>
          <p:cNvPr id="127" name="Picture 3" descr=""/>
          <p:cNvPicPr/>
          <p:nvPr/>
        </p:nvPicPr>
        <p:blipFill>
          <a:blip r:embed="rId2"/>
          <a:stretch/>
        </p:blipFill>
        <p:spPr>
          <a:xfrm>
            <a:off x="4284000" y="1124640"/>
            <a:ext cx="4607640" cy="4103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Pero, ¿Qué tienen en común? 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A lo largo del curso, los profesores de algunas materias vamos a trabajar en clase este contenido común de manera interrelacionada, es decir, vinculando el movimiento musical con el literario y el artístico, ya que en realidad estas tres disciplinas son un arte y las tres se construyen sobre el movimiento, o incluso a veces, con la ausencia del mismo.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s-E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aron's Hand"/>
              </a:rPr>
              <a:t>¡ Permanece atento a tus clases y lo podrás comprobar !</a:t>
            </a:r>
            <a:endParaRPr b="0" lang="es-E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Application>LibreOffice/5.1.4.2$Linux_x86 LibreOffice_project/10m0$Build-2</Application>
  <Words>373</Words>
  <Paragraphs>25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2018-01-14T09:59:20Z</dcterms:created>
  <dc:creator>Juan Ordóñez Gutiérrez</dc:creator>
  <dc:description/>
  <dc:language>es-ES</dc:language>
  <cp:lastModifiedBy/>
  <dcterms:modified xsi:type="dcterms:W3CDTF">2018-01-17T11:00:46Z</dcterms:modified>
  <cp:revision>15</cp:revision>
  <dc:subject/>
  <dc:title>EL MOVIMIENTO Y SUS REPRESENTACIONES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