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10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6999" y="-13201"/>
            <a:ext cx="7581008" cy="1071821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34704" y="3748735"/>
            <a:ext cx="4817159" cy="2566631"/>
          </a:xfrm>
        </p:spPr>
        <p:txBody>
          <a:bodyPr anchor="b">
            <a:noAutofit/>
          </a:bodyPr>
          <a:lstStyle>
            <a:lvl1pPr algn="r">
              <a:defRPr sz="4464">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34704" y="6315364"/>
            <a:ext cx="4817159" cy="1710096"/>
          </a:xfrm>
        </p:spPr>
        <p:txBody>
          <a:bodyPr anchor="t"/>
          <a:lstStyle>
            <a:lvl1pPr marL="0" indent="0" algn="r">
              <a:buNone/>
              <a:defRPr>
                <a:solidFill>
                  <a:schemeClr val="tx1">
                    <a:lumMod val="50000"/>
                    <a:lumOff val="50000"/>
                  </a:schemeClr>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31462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3979" y="950383"/>
            <a:ext cx="5247884" cy="5306307"/>
          </a:xfrm>
        </p:spPr>
        <p:txBody>
          <a:bodyPr anchor="ctr">
            <a:normAutofit/>
          </a:bodyPr>
          <a:lstStyle>
            <a:lvl1pPr algn="l">
              <a:defRPr sz="3637"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3979" y="6969478"/>
            <a:ext cx="5247884" cy="2449174"/>
          </a:xfrm>
        </p:spPr>
        <p:txBody>
          <a:bodyPr anchor="ctr">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281868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40625" y="950383"/>
            <a:ext cx="5020092" cy="4712318"/>
          </a:xfrm>
        </p:spPr>
        <p:txBody>
          <a:bodyPr anchor="ctr">
            <a:normAutofit/>
          </a:bodyPr>
          <a:lstStyle>
            <a:lvl1pPr algn="l">
              <a:defRPr sz="3637"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910297" y="5662701"/>
            <a:ext cx="4480748" cy="593990"/>
          </a:xfrm>
        </p:spPr>
        <p:txBody>
          <a:bodyPr anchor="ctr">
            <a:noAutofit/>
          </a:bodyPr>
          <a:lstStyle>
            <a:lvl1pPr marL="0" indent="0">
              <a:buFontTx/>
              <a:buNone/>
              <a:defRPr sz="1323">
                <a:solidFill>
                  <a:schemeClr val="tx1">
                    <a:lumMod val="50000"/>
                    <a:lumOff val="50000"/>
                  </a:schemeClr>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503977" y="6969478"/>
            <a:ext cx="5247885" cy="2449174"/>
          </a:xfrm>
        </p:spPr>
        <p:txBody>
          <a:bodyPr anchor="ctr">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
        <p:nvSpPr>
          <p:cNvPr id="24" name="TextBox 23"/>
          <p:cNvSpPr txBox="1"/>
          <p:nvPr/>
        </p:nvSpPr>
        <p:spPr>
          <a:xfrm>
            <a:off x="399075" y="1232221"/>
            <a:ext cx="378082" cy="91168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578567" y="4500221"/>
            <a:ext cx="378082" cy="91168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348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3977" y="3012023"/>
            <a:ext cx="5247885" cy="4046394"/>
          </a:xfrm>
        </p:spPr>
        <p:txBody>
          <a:bodyPr anchor="b">
            <a:normAutofit/>
          </a:bodyPr>
          <a:lstStyle>
            <a:lvl1pPr algn="l">
              <a:defRPr sz="3637"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3977" y="7058418"/>
            <a:ext cx="5247885" cy="2360234"/>
          </a:xfrm>
        </p:spPr>
        <p:txBody>
          <a:bodyPr anchor="t">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2661451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40625" y="950383"/>
            <a:ext cx="5020092" cy="4712318"/>
          </a:xfrm>
        </p:spPr>
        <p:txBody>
          <a:bodyPr anchor="ctr">
            <a:normAutofit/>
          </a:bodyPr>
          <a:lstStyle>
            <a:lvl1pPr algn="l">
              <a:defRPr sz="3637"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3976" y="6256691"/>
            <a:ext cx="5247886" cy="801727"/>
          </a:xfrm>
        </p:spPr>
        <p:txBody>
          <a:bodyPr anchor="b">
            <a:noAutofit/>
          </a:bodyPr>
          <a:lstStyle>
            <a:lvl1pPr marL="0" indent="0">
              <a:buFontTx/>
              <a:buNone/>
              <a:defRPr sz="1984">
                <a:solidFill>
                  <a:schemeClr val="tx1">
                    <a:lumMod val="75000"/>
                    <a:lumOff val="25000"/>
                  </a:schemeClr>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503977" y="7058418"/>
            <a:ext cx="5247885" cy="2360234"/>
          </a:xfrm>
        </p:spPr>
        <p:txBody>
          <a:bodyPr anchor="t">
            <a:normAutofit/>
          </a:bodyPr>
          <a:lstStyle>
            <a:lvl1pPr marL="0" indent="0" algn="l">
              <a:buNone/>
              <a:defRPr sz="1488">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
        <p:nvSpPr>
          <p:cNvPr id="24" name="TextBox 23"/>
          <p:cNvSpPr txBox="1"/>
          <p:nvPr/>
        </p:nvSpPr>
        <p:spPr>
          <a:xfrm>
            <a:off x="399075" y="1232221"/>
            <a:ext cx="378082" cy="91168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578567" y="4500221"/>
            <a:ext cx="378082" cy="91168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921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09144" y="950383"/>
            <a:ext cx="5242718" cy="4712318"/>
          </a:xfrm>
        </p:spPr>
        <p:txBody>
          <a:bodyPr anchor="ctr">
            <a:normAutofit/>
          </a:bodyPr>
          <a:lstStyle>
            <a:lvl1pPr algn="l">
              <a:defRPr sz="3637"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3976" y="6256691"/>
            <a:ext cx="5247886" cy="801727"/>
          </a:xfrm>
        </p:spPr>
        <p:txBody>
          <a:bodyPr anchor="b">
            <a:noAutofit/>
          </a:bodyPr>
          <a:lstStyle>
            <a:lvl1pPr marL="0" indent="0">
              <a:buFontTx/>
              <a:buNone/>
              <a:defRPr sz="1984">
                <a:solidFill>
                  <a:schemeClr val="accent1"/>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503977" y="7058418"/>
            <a:ext cx="5247885" cy="2360234"/>
          </a:xfrm>
        </p:spPr>
        <p:txBody>
          <a:bodyPr anchor="t">
            <a:normAutofit/>
          </a:bodyPr>
          <a:lstStyle>
            <a:lvl1pPr marL="0" indent="0" algn="l">
              <a:buNone/>
              <a:defRPr sz="1488">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3218031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4236952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41660" y="950384"/>
            <a:ext cx="809219" cy="8187158"/>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3977" y="950384"/>
            <a:ext cx="4294916" cy="818715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258473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275793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3977" y="4210729"/>
            <a:ext cx="5247885" cy="2847691"/>
          </a:xfrm>
        </p:spPr>
        <p:txBody>
          <a:bodyPr anchor="b"/>
          <a:lstStyle>
            <a:lvl1pPr algn="l">
              <a:defRPr sz="3307"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3977" y="7058417"/>
            <a:ext cx="5247885" cy="1341388"/>
          </a:xfrm>
        </p:spPr>
        <p:txBody>
          <a:bodyPr anchor="t"/>
          <a:lstStyle>
            <a:lvl1pPr marL="0" indent="0" algn="l">
              <a:buNone/>
              <a:defRPr sz="1653">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9FB45B0-20EF-40F9-9C91-C18FEEE3BFFA}" type="datetimeFigureOut">
              <a:rPr lang="es-ES" smtClean="0"/>
              <a:t>15/05/2018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363962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03979" y="950383"/>
            <a:ext cx="5247884" cy="2059164"/>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3979" y="3368418"/>
            <a:ext cx="2553051" cy="6050232"/>
          </a:xfrm>
        </p:spPr>
        <p:txBody>
          <a:bodyPr>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198811" y="3368421"/>
            <a:ext cx="2553052" cy="6050233"/>
          </a:xfrm>
        </p:spPr>
        <p:txBody>
          <a:bodyPr>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9FB45B0-20EF-40F9-9C91-C18FEEE3BFFA}" type="datetimeFigureOut">
              <a:rPr lang="es-ES" smtClean="0"/>
              <a:t>15/05/2018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191684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03978" y="950383"/>
            <a:ext cx="5247884" cy="2059164"/>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3978" y="3369032"/>
            <a:ext cx="2555170" cy="898409"/>
          </a:xfrm>
        </p:spPr>
        <p:txBody>
          <a:bodyPr anchor="b">
            <a:noAutofit/>
          </a:bodyPr>
          <a:lstStyle>
            <a:lvl1pPr marL="0" indent="0">
              <a:buNone/>
              <a:defRPr sz="1984"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Editar los estilos de texto del patrón</a:t>
            </a:r>
          </a:p>
        </p:txBody>
      </p:sp>
      <p:sp>
        <p:nvSpPr>
          <p:cNvPr id="4" name="Content Placeholder 3"/>
          <p:cNvSpPr>
            <a:spLocks noGrp="1"/>
          </p:cNvSpPr>
          <p:nvPr>
            <p:ph sz="half" idx="2"/>
          </p:nvPr>
        </p:nvSpPr>
        <p:spPr>
          <a:xfrm>
            <a:off x="503978" y="4267444"/>
            <a:ext cx="2555170" cy="515121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196691" y="3369032"/>
            <a:ext cx="2555170" cy="898409"/>
          </a:xfrm>
        </p:spPr>
        <p:txBody>
          <a:bodyPr anchor="b">
            <a:noAutofit/>
          </a:bodyPr>
          <a:lstStyle>
            <a:lvl1pPr marL="0" indent="0">
              <a:buNone/>
              <a:defRPr sz="1984"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Editar los estilos de texto del patrón</a:t>
            </a:r>
          </a:p>
        </p:txBody>
      </p:sp>
      <p:sp>
        <p:nvSpPr>
          <p:cNvPr id="6" name="Content Placeholder 5"/>
          <p:cNvSpPr>
            <a:spLocks noGrp="1"/>
          </p:cNvSpPr>
          <p:nvPr>
            <p:ph sz="quarter" idx="4"/>
          </p:nvPr>
        </p:nvSpPr>
        <p:spPr>
          <a:xfrm>
            <a:off x="3196691" y="4267444"/>
            <a:ext cx="2555170" cy="515121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9FB45B0-20EF-40F9-9C91-C18FEEE3BFFA}" type="datetimeFigureOut">
              <a:rPr lang="es-ES" smtClean="0"/>
              <a:t>15/05/2018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90991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3978" y="950383"/>
            <a:ext cx="5247884" cy="2059164"/>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9FB45B0-20EF-40F9-9C91-C18FEEE3BFFA}" type="datetimeFigureOut">
              <a:rPr lang="es-ES" smtClean="0"/>
              <a:t>15/05/2018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234059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B45B0-20EF-40F9-9C91-C18FEEE3BFFA}" type="datetimeFigureOut">
              <a:rPr lang="es-ES" smtClean="0"/>
              <a:t>15/05/2018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20848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978" y="2336365"/>
            <a:ext cx="2306744" cy="1993164"/>
          </a:xfrm>
        </p:spPr>
        <p:txBody>
          <a:bodyPr anchor="b">
            <a:normAutofit/>
          </a:bodyPr>
          <a:lstStyle>
            <a:lvl1pPr>
              <a:defRPr sz="1653"/>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52502" y="802783"/>
            <a:ext cx="2799359" cy="8615869"/>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978" y="4329529"/>
            <a:ext cx="2306744" cy="4029228"/>
          </a:xfrm>
        </p:spPr>
        <p:txBody>
          <a:bodyPr>
            <a:normAutofit/>
          </a:bodyPr>
          <a:lstStyle>
            <a:lvl1pPr marL="0" indent="0">
              <a:buNone/>
              <a:defRPr sz="1157"/>
            </a:lvl1pPr>
            <a:lvl2pPr marL="283475" indent="0">
              <a:buNone/>
              <a:defRPr sz="868"/>
            </a:lvl2pPr>
            <a:lvl3pPr marL="566951" indent="0">
              <a:buNone/>
              <a:defRPr sz="744"/>
            </a:lvl3pPr>
            <a:lvl4pPr marL="850426" indent="0">
              <a:buNone/>
              <a:defRPr sz="620"/>
            </a:lvl4pPr>
            <a:lvl5pPr marL="1133902" indent="0">
              <a:buNone/>
              <a:defRPr sz="620"/>
            </a:lvl5pPr>
            <a:lvl6pPr marL="1417377" indent="0">
              <a:buNone/>
              <a:defRPr sz="620"/>
            </a:lvl6pPr>
            <a:lvl7pPr marL="1700853" indent="0">
              <a:buNone/>
              <a:defRPr sz="620"/>
            </a:lvl7pPr>
            <a:lvl8pPr marL="1984328" indent="0">
              <a:buNone/>
              <a:defRPr sz="620"/>
            </a:lvl8pPr>
            <a:lvl9pPr marL="2267803" indent="0">
              <a:buNone/>
              <a:defRPr sz="62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9FB45B0-20EF-40F9-9C91-C18FEEE3BFFA}" type="datetimeFigureOut">
              <a:rPr lang="es-ES" smtClean="0"/>
              <a:t>15/05/2018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57750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978" y="7484269"/>
            <a:ext cx="5247884" cy="883560"/>
          </a:xfrm>
        </p:spPr>
        <p:txBody>
          <a:bodyPr anchor="b">
            <a:normAutofit/>
          </a:bodyPr>
          <a:lstStyle>
            <a:lvl1pPr algn="l">
              <a:defRPr sz="1984"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3978" y="950384"/>
            <a:ext cx="5247884" cy="5995581"/>
          </a:xfrm>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3978" y="8367830"/>
            <a:ext cx="5247884" cy="1050822"/>
          </a:xfrm>
        </p:spPr>
        <p:txBody>
          <a:bodyPr>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es-ES"/>
              <a:t>Editar los estilos de texto del patrón</a:t>
            </a:r>
          </a:p>
        </p:txBody>
      </p:sp>
      <p:sp>
        <p:nvSpPr>
          <p:cNvPr id="5" name="Date Placeholder 4"/>
          <p:cNvSpPr>
            <a:spLocks noGrp="1"/>
          </p:cNvSpPr>
          <p:nvPr>
            <p:ph type="dt" sz="half" idx="10"/>
          </p:nvPr>
        </p:nvSpPr>
        <p:spPr/>
        <p:txBody>
          <a:bodyPr/>
          <a:lstStyle/>
          <a:p>
            <a:fld id="{99FB45B0-20EF-40F9-9C91-C18FEEE3BFFA}" type="datetimeFigureOut">
              <a:rPr lang="es-ES" smtClean="0"/>
              <a:t>15/05/2018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71C5D5-FBBD-4F6E-9B28-576B1BD54DF4}" type="slidenum">
              <a:rPr lang="es-ES" smtClean="0"/>
              <a:t>‹Nº›</a:t>
            </a:fld>
            <a:endParaRPr lang="es-ES"/>
          </a:p>
        </p:txBody>
      </p:sp>
    </p:spTree>
    <p:extLst>
      <p:ext uri="{BB962C8B-B14F-4D97-AF65-F5344CB8AC3E}">
        <p14:creationId xmlns:p14="http://schemas.microsoft.com/office/powerpoint/2010/main" val="326105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7000" y="-13201"/>
            <a:ext cx="7581009" cy="1071821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3978" y="950383"/>
            <a:ext cx="5247884" cy="2059164"/>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3978" y="3368421"/>
            <a:ext cx="5247884" cy="605023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468722" y="9418654"/>
            <a:ext cx="565597" cy="569240"/>
          </a:xfrm>
          <a:prstGeom prst="rect">
            <a:avLst/>
          </a:prstGeom>
        </p:spPr>
        <p:txBody>
          <a:bodyPr vert="horz" lIns="91440" tIns="45720" rIns="91440" bIns="45720" rtlCol="0" anchor="ctr"/>
          <a:lstStyle>
            <a:lvl1pPr algn="r">
              <a:defRPr sz="744">
                <a:solidFill>
                  <a:schemeClr val="tx1">
                    <a:tint val="75000"/>
                  </a:schemeClr>
                </a:solidFill>
              </a:defRPr>
            </a:lvl1pPr>
          </a:lstStyle>
          <a:p>
            <a:fld id="{99FB45B0-20EF-40F9-9C91-C18FEEE3BFFA}" type="datetimeFigureOut">
              <a:rPr lang="es-ES" smtClean="0"/>
              <a:t>15/05/2018</a:t>
            </a:fld>
            <a:endParaRPr lang="es-ES"/>
          </a:p>
        </p:txBody>
      </p:sp>
      <p:sp>
        <p:nvSpPr>
          <p:cNvPr id="5" name="Footer Placeholder 4"/>
          <p:cNvSpPr>
            <a:spLocks noGrp="1"/>
          </p:cNvSpPr>
          <p:nvPr>
            <p:ph type="ftr" sz="quarter" idx="3"/>
          </p:nvPr>
        </p:nvSpPr>
        <p:spPr>
          <a:xfrm>
            <a:off x="503978" y="9418654"/>
            <a:ext cx="3821979" cy="569240"/>
          </a:xfrm>
          <a:prstGeom prst="rect">
            <a:avLst/>
          </a:prstGeom>
        </p:spPr>
        <p:txBody>
          <a:bodyPr vert="horz" lIns="91440" tIns="45720" rIns="91440" bIns="45720" rtlCol="0" anchor="ctr"/>
          <a:lstStyle>
            <a:lvl1pPr algn="l">
              <a:defRPr sz="744">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5328047" y="9418654"/>
            <a:ext cx="423816" cy="569240"/>
          </a:xfrm>
          <a:prstGeom prst="rect">
            <a:avLst/>
          </a:prstGeom>
        </p:spPr>
        <p:txBody>
          <a:bodyPr vert="horz" lIns="91440" tIns="45720" rIns="91440" bIns="45720" rtlCol="0" anchor="ctr"/>
          <a:lstStyle>
            <a:lvl1pPr algn="r">
              <a:defRPr sz="744">
                <a:solidFill>
                  <a:schemeClr val="accent1"/>
                </a:solidFill>
              </a:defRPr>
            </a:lvl1pPr>
          </a:lstStyle>
          <a:p>
            <a:fld id="{2771C5D5-FBBD-4F6E-9B28-576B1BD54DF4}" type="slidenum">
              <a:rPr lang="es-ES" smtClean="0"/>
              <a:t>‹Nº›</a:t>
            </a:fld>
            <a:endParaRPr lang="es-ES"/>
          </a:p>
        </p:txBody>
      </p:sp>
    </p:spTree>
    <p:extLst>
      <p:ext uri="{BB962C8B-B14F-4D97-AF65-F5344CB8AC3E}">
        <p14:creationId xmlns:p14="http://schemas.microsoft.com/office/powerpoint/2010/main" val="379622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77967" rtl="0" eaLnBrk="1" latinLnBrk="0" hangingPunct="1">
        <a:spcBef>
          <a:spcPct val="0"/>
        </a:spcBef>
        <a:buNone/>
        <a:defRPr sz="2976"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3475" indent="-283475" algn="l" defTabSz="377967" rtl="0" eaLnBrk="1" latinLnBrk="0" hangingPunct="1">
        <a:spcBef>
          <a:spcPts val="827"/>
        </a:spcBef>
        <a:spcAft>
          <a:spcPts val="0"/>
        </a:spcAft>
        <a:buClr>
          <a:schemeClr val="accent1"/>
        </a:buClr>
        <a:buSzPct val="80000"/>
        <a:buFont typeface="Wingdings 3" charset="2"/>
        <a:buChar char=""/>
        <a:defRPr sz="1488" kern="1200">
          <a:solidFill>
            <a:schemeClr val="tx1">
              <a:lumMod val="75000"/>
              <a:lumOff val="25000"/>
            </a:schemeClr>
          </a:solidFill>
          <a:latin typeface="+mn-lt"/>
          <a:ea typeface="+mn-ea"/>
          <a:cs typeface="+mn-cs"/>
        </a:defRPr>
      </a:lvl1pPr>
      <a:lvl2pPr marL="614197" indent="-236230" algn="l" defTabSz="377967" rtl="0" eaLnBrk="1" latinLnBrk="0" hangingPunct="1">
        <a:spcBef>
          <a:spcPts val="827"/>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2pPr>
      <a:lvl3pPr marL="944918" indent="-188984" algn="l" defTabSz="377967" rtl="0" eaLnBrk="1" latinLnBrk="0" hangingPunct="1">
        <a:spcBef>
          <a:spcPts val="827"/>
        </a:spcBef>
        <a:spcAft>
          <a:spcPts val="0"/>
        </a:spcAft>
        <a:buClr>
          <a:schemeClr val="accent1"/>
        </a:buClr>
        <a:buSzPct val="80000"/>
        <a:buFont typeface="Wingdings 3" charset="2"/>
        <a:buChar char=""/>
        <a:defRPr sz="1157" kern="1200">
          <a:solidFill>
            <a:schemeClr val="tx1">
              <a:lumMod val="75000"/>
              <a:lumOff val="25000"/>
            </a:schemeClr>
          </a:solidFill>
          <a:latin typeface="+mn-lt"/>
          <a:ea typeface="+mn-ea"/>
          <a:cs typeface="+mn-cs"/>
        </a:defRPr>
      </a:lvl3pPr>
      <a:lvl4pPr marL="1322885" indent="-188984" algn="l" defTabSz="377967"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4pPr>
      <a:lvl5pPr marL="1700853" indent="-188984" algn="l" defTabSz="377967"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5pPr>
      <a:lvl6pPr marL="2078820" indent="-188984" algn="l" defTabSz="377967"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6pPr>
      <a:lvl7pPr marL="2456787" indent="-188984" algn="l" defTabSz="377967"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7pPr>
      <a:lvl8pPr marL="2834754" indent="-188984" algn="l" defTabSz="377967"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8pPr>
      <a:lvl9pPr marL="3212722" indent="-188984" algn="l" defTabSz="377967"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9pPr>
    </p:bodyStyle>
    <p:otherStyle>
      <a:defPPr>
        <a:defRPr lang="en-US"/>
      </a:defPPr>
      <a:lvl1pPr marL="0" algn="l" defTabSz="377967" rtl="0" eaLnBrk="1" latinLnBrk="0" hangingPunct="1">
        <a:defRPr sz="1488" kern="1200">
          <a:solidFill>
            <a:schemeClr val="tx1"/>
          </a:solidFill>
          <a:latin typeface="+mn-lt"/>
          <a:ea typeface="+mn-ea"/>
          <a:cs typeface="+mn-cs"/>
        </a:defRPr>
      </a:lvl1pPr>
      <a:lvl2pPr marL="377967" algn="l" defTabSz="377967" rtl="0" eaLnBrk="1" latinLnBrk="0" hangingPunct="1">
        <a:defRPr sz="1488" kern="1200">
          <a:solidFill>
            <a:schemeClr val="tx1"/>
          </a:solidFill>
          <a:latin typeface="+mn-lt"/>
          <a:ea typeface="+mn-ea"/>
          <a:cs typeface="+mn-cs"/>
        </a:defRPr>
      </a:lvl2pPr>
      <a:lvl3pPr marL="755934" algn="l" defTabSz="377967" rtl="0" eaLnBrk="1" latinLnBrk="0" hangingPunct="1">
        <a:defRPr sz="1488" kern="1200">
          <a:solidFill>
            <a:schemeClr val="tx1"/>
          </a:solidFill>
          <a:latin typeface="+mn-lt"/>
          <a:ea typeface="+mn-ea"/>
          <a:cs typeface="+mn-cs"/>
        </a:defRPr>
      </a:lvl3pPr>
      <a:lvl4pPr marL="1133902" algn="l" defTabSz="377967" rtl="0" eaLnBrk="1" latinLnBrk="0" hangingPunct="1">
        <a:defRPr sz="1488" kern="1200">
          <a:solidFill>
            <a:schemeClr val="tx1"/>
          </a:solidFill>
          <a:latin typeface="+mn-lt"/>
          <a:ea typeface="+mn-ea"/>
          <a:cs typeface="+mn-cs"/>
        </a:defRPr>
      </a:lvl4pPr>
      <a:lvl5pPr marL="1511869" algn="l" defTabSz="377967" rtl="0" eaLnBrk="1" latinLnBrk="0" hangingPunct="1">
        <a:defRPr sz="1488" kern="1200">
          <a:solidFill>
            <a:schemeClr val="tx1"/>
          </a:solidFill>
          <a:latin typeface="+mn-lt"/>
          <a:ea typeface="+mn-ea"/>
          <a:cs typeface="+mn-cs"/>
        </a:defRPr>
      </a:lvl5pPr>
      <a:lvl6pPr marL="1889836" algn="l" defTabSz="377967" rtl="0" eaLnBrk="1" latinLnBrk="0" hangingPunct="1">
        <a:defRPr sz="1488" kern="1200">
          <a:solidFill>
            <a:schemeClr val="tx1"/>
          </a:solidFill>
          <a:latin typeface="+mn-lt"/>
          <a:ea typeface="+mn-ea"/>
          <a:cs typeface="+mn-cs"/>
        </a:defRPr>
      </a:lvl6pPr>
      <a:lvl7pPr marL="2267803" algn="l" defTabSz="377967" rtl="0" eaLnBrk="1" latinLnBrk="0" hangingPunct="1">
        <a:defRPr sz="1488" kern="1200">
          <a:solidFill>
            <a:schemeClr val="tx1"/>
          </a:solidFill>
          <a:latin typeface="+mn-lt"/>
          <a:ea typeface="+mn-ea"/>
          <a:cs typeface="+mn-cs"/>
        </a:defRPr>
      </a:lvl7pPr>
      <a:lvl8pPr marL="2645771" algn="l" defTabSz="377967" rtl="0" eaLnBrk="1" latinLnBrk="0" hangingPunct="1">
        <a:defRPr sz="1488" kern="1200">
          <a:solidFill>
            <a:schemeClr val="tx1"/>
          </a:solidFill>
          <a:latin typeface="+mn-lt"/>
          <a:ea typeface="+mn-ea"/>
          <a:cs typeface="+mn-cs"/>
        </a:defRPr>
      </a:lvl8pPr>
      <a:lvl9pPr marL="3023738" algn="l" defTabSz="37796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E1CF841-EF96-49BD-AA2F-3C40F5A0752D}"/>
              </a:ext>
            </a:extLst>
          </p:cNvPr>
          <p:cNvSpPr txBox="1"/>
          <p:nvPr/>
        </p:nvSpPr>
        <p:spPr>
          <a:xfrm>
            <a:off x="325120" y="142746"/>
            <a:ext cx="6482080" cy="707886"/>
          </a:xfrm>
          <a:prstGeom prst="rect">
            <a:avLst/>
          </a:prstGeom>
          <a:noFill/>
        </p:spPr>
        <p:txBody>
          <a:bodyPr wrap="square" rtlCol="0">
            <a:spAutoFit/>
          </a:bodyPr>
          <a:lstStyle/>
          <a:p>
            <a:r>
              <a:rPr lang="es-ES" sz="4000" b="1" dirty="0">
                <a:solidFill>
                  <a:schemeClr val="accent6">
                    <a:lumMod val="75000"/>
                  </a:schemeClr>
                </a:solidFill>
                <a:latin typeface="Berlin Sans FB Demi" panose="020E0802020502020306" pitchFamily="34" charset="0"/>
              </a:rPr>
              <a:t>Material</a:t>
            </a:r>
          </a:p>
        </p:txBody>
      </p:sp>
      <p:sp>
        <p:nvSpPr>
          <p:cNvPr id="5" name="CuadroTexto 4">
            <a:extLst>
              <a:ext uri="{FF2B5EF4-FFF2-40B4-BE49-F238E27FC236}">
                <a16:creationId xmlns:a16="http://schemas.microsoft.com/office/drawing/2014/main" id="{BBFB20B1-C6C1-45D2-9284-22FF22F40D92}"/>
              </a:ext>
            </a:extLst>
          </p:cNvPr>
          <p:cNvSpPr txBox="1"/>
          <p:nvPr/>
        </p:nvSpPr>
        <p:spPr>
          <a:xfrm>
            <a:off x="325119" y="784947"/>
            <a:ext cx="6909435" cy="1323439"/>
          </a:xfrm>
          <a:prstGeom prst="rect">
            <a:avLst/>
          </a:prstGeom>
          <a:noFill/>
        </p:spPr>
        <p:txBody>
          <a:bodyPr wrap="square" rtlCol="0">
            <a:spAutoFit/>
          </a:bodyPr>
          <a:lstStyle/>
          <a:p>
            <a:pPr algn="just"/>
            <a:r>
              <a:rPr lang="es-ES" sz="2000" dirty="0"/>
              <a:t>Se trata de unas tarjetas con  botones  y también con la representación gráfica de los números. Cada tarjeta tiene en la parte trasera un velcro para que los niños lo puedan coger con un matamoscas que también lleva un velcro.</a:t>
            </a:r>
          </a:p>
        </p:txBody>
      </p:sp>
      <p:sp>
        <p:nvSpPr>
          <p:cNvPr id="6" name="CuadroTexto 5">
            <a:extLst>
              <a:ext uri="{FF2B5EF4-FFF2-40B4-BE49-F238E27FC236}">
                <a16:creationId xmlns:a16="http://schemas.microsoft.com/office/drawing/2014/main" id="{387A1B4A-DFEC-4388-B634-974C489B1245}"/>
              </a:ext>
            </a:extLst>
          </p:cNvPr>
          <p:cNvSpPr txBox="1"/>
          <p:nvPr/>
        </p:nvSpPr>
        <p:spPr>
          <a:xfrm>
            <a:off x="325120" y="2146010"/>
            <a:ext cx="6482080" cy="707886"/>
          </a:xfrm>
          <a:prstGeom prst="rect">
            <a:avLst/>
          </a:prstGeom>
          <a:noFill/>
        </p:spPr>
        <p:txBody>
          <a:bodyPr wrap="square" rtlCol="0">
            <a:spAutoFit/>
          </a:bodyPr>
          <a:lstStyle/>
          <a:p>
            <a:r>
              <a:rPr lang="es-ES" sz="4000" b="1" dirty="0">
                <a:solidFill>
                  <a:schemeClr val="accent6">
                    <a:lumMod val="75000"/>
                  </a:schemeClr>
                </a:solidFill>
                <a:latin typeface="Berlin Sans FB Demi" panose="020E0802020502020306" pitchFamily="34" charset="0"/>
              </a:rPr>
              <a:t>Utilización</a:t>
            </a:r>
          </a:p>
        </p:txBody>
      </p:sp>
      <p:sp>
        <p:nvSpPr>
          <p:cNvPr id="7" name="CuadroTexto 6">
            <a:extLst>
              <a:ext uri="{FF2B5EF4-FFF2-40B4-BE49-F238E27FC236}">
                <a16:creationId xmlns:a16="http://schemas.microsoft.com/office/drawing/2014/main" id="{25BB3741-9F3A-467D-8550-0BA86B5A93E9}"/>
              </a:ext>
            </a:extLst>
          </p:cNvPr>
          <p:cNvSpPr txBox="1"/>
          <p:nvPr/>
        </p:nvSpPr>
        <p:spPr>
          <a:xfrm>
            <a:off x="325120" y="2891520"/>
            <a:ext cx="6909434" cy="3477875"/>
          </a:xfrm>
          <a:prstGeom prst="rect">
            <a:avLst/>
          </a:prstGeom>
          <a:noFill/>
        </p:spPr>
        <p:txBody>
          <a:bodyPr wrap="square" rtlCol="0">
            <a:spAutoFit/>
          </a:bodyPr>
          <a:lstStyle/>
          <a:p>
            <a:pPr algn="just"/>
            <a:r>
              <a:rPr lang="es-ES" sz="2000" dirty="0"/>
              <a:t>Estos materiales los hemos utilizado para:</a:t>
            </a:r>
          </a:p>
          <a:p>
            <a:pPr marL="342900" indent="-342900" algn="just">
              <a:buFont typeface="Arial" panose="020B0604020202020204" pitchFamily="34" charset="0"/>
              <a:buChar char="•"/>
            </a:pPr>
            <a:r>
              <a:rPr lang="es-ES" sz="2000" dirty="0"/>
              <a:t>Establecimiento de un patrón físico sin significado.</a:t>
            </a:r>
          </a:p>
          <a:p>
            <a:pPr marL="342900" indent="-342900" algn="just">
              <a:buFont typeface="Arial" panose="020B0604020202020204" pitchFamily="34" charset="0"/>
              <a:buChar char="•"/>
            </a:pPr>
            <a:r>
              <a:rPr lang="es-ES" sz="2000" dirty="0"/>
              <a:t>Secuencia numérica</a:t>
            </a:r>
          </a:p>
          <a:p>
            <a:pPr algn="just"/>
            <a:r>
              <a:rPr lang="es-ES" sz="2000" dirty="0"/>
              <a:t> Cada niño caza una tarjeta y tiene que decir que cantidad de botones tiene su tarjeta o también de que número se trata. Quien acierta se queda con la tarjeta. Al final cada uno cuenta cuántas tarjetas tiene. Por último ordenamos todas las tarjetas.</a:t>
            </a:r>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endParaRPr lang="es-ES" sz="2000" dirty="0"/>
          </a:p>
        </p:txBody>
      </p:sp>
      <p:sp>
        <p:nvSpPr>
          <p:cNvPr id="8" name="CuadroTexto 7">
            <a:extLst>
              <a:ext uri="{FF2B5EF4-FFF2-40B4-BE49-F238E27FC236}">
                <a16:creationId xmlns:a16="http://schemas.microsoft.com/office/drawing/2014/main" id="{4B471DAB-7521-4056-9A19-522DFF0EBB97}"/>
              </a:ext>
            </a:extLst>
          </p:cNvPr>
          <p:cNvSpPr txBox="1"/>
          <p:nvPr/>
        </p:nvSpPr>
        <p:spPr>
          <a:xfrm>
            <a:off x="325120" y="5345906"/>
            <a:ext cx="6482080" cy="707886"/>
          </a:xfrm>
          <a:prstGeom prst="rect">
            <a:avLst/>
          </a:prstGeom>
          <a:noFill/>
        </p:spPr>
        <p:txBody>
          <a:bodyPr wrap="square" rtlCol="0">
            <a:spAutoFit/>
          </a:bodyPr>
          <a:lstStyle/>
          <a:p>
            <a:r>
              <a:rPr lang="es-ES" sz="4000" b="1" dirty="0">
                <a:solidFill>
                  <a:schemeClr val="accent6">
                    <a:lumMod val="75000"/>
                  </a:schemeClr>
                </a:solidFill>
                <a:latin typeface="Berlin Sans FB Demi" panose="020E0802020502020306" pitchFamily="34" charset="0"/>
              </a:rPr>
              <a:t>Fotos</a:t>
            </a:r>
          </a:p>
        </p:txBody>
      </p:sp>
      <p:pic>
        <p:nvPicPr>
          <p:cNvPr id="9" name="Imagen 8">
            <a:extLst>
              <a:ext uri="{FF2B5EF4-FFF2-40B4-BE49-F238E27FC236}">
                <a16:creationId xmlns:a16="http://schemas.microsoft.com/office/drawing/2014/main" id="{91DC630A-80DA-45F6-A395-EB89C73FD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2" y="5415005"/>
            <a:ext cx="3423918" cy="2568986"/>
          </a:xfrm>
          <a:prstGeom prst="rect">
            <a:avLst/>
          </a:prstGeom>
        </p:spPr>
      </p:pic>
      <p:pic>
        <p:nvPicPr>
          <p:cNvPr id="10" name="Imagen 9">
            <a:extLst>
              <a:ext uri="{FF2B5EF4-FFF2-40B4-BE49-F238E27FC236}">
                <a16:creationId xmlns:a16="http://schemas.microsoft.com/office/drawing/2014/main" id="{16EC3D02-EF31-405D-8B5A-8C7F97EB55DC}"/>
              </a:ext>
            </a:extLst>
          </p:cNvPr>
          <p:cNvPicPr>
            <a:picLocks noChangeAspect="1"/>
          </p:cNvPicPr>
          <p:nvPr/>
        </p:nvPicPr>
        <p:blipFill>
          <a:blip r:embed="rId3"/>
          <a:stretch>
            <a:fillRect/>
          </a:stretch>
        </p:blipFill>
        <p:spPr>
          <a:xfrm>
            <a:off x="325120" y="7469870"/>
            <a:ext cx="4104640" cy="3079736"/>
          </a:xfrm>
          <a:prstGeom prst="rect">
            <a:avLst/>
          </a:prstGeom>
        </p:spPr>
      </p:pic>
    </p:spTree>
    <p:extLst>
      <p:ext uri="{BB962C8B-B14F-4D97-AF65-F5344CB8AC3E}">
        <p14:creationId xmlns:p14="http://schemas.microsoft.com/office/powerpoint/2010/main" val="27951003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TotalTime>
  <Words>111</Words>
  <Application>Microsoft Office PowerPoint</Application>
  <PresentationFormat>Personalizado</PresentationFormat>
  <Paragraphs>9</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Berlin Sans FB Demi</vt:lpstr>
      <vt:lpstr>Trebuchet MS</vt:lpstr>
      <vt:lpstr>Wingdings 3</vt:lpstr>
      <vt:lpstr>Faceta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Marivi Rodríguez Concepción</dc:creator>
  <cp:lastModifiedBy>Marivi Rodríguez Concepción</cp:lastModifiedBy>
  <cp:revision>1</cp:revision>
  <dcterms:created xsi:type="dcterms:W3CDTF">2018-05-15T06:33:38Z</dcterms:created>
  <dcterms:modified xsi:type="dcterms:W3CDTF">2018-05-15T06:35:56Z</dcterms:modified>
</cp:coreProperties>
</file>