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6" d="100"/>
          <a:sy n="46" d="100"/>
        </p:scale>
        <p:origin x="10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6999" y="-13201"/>
            <a:ext cx="7581008" cy="1071821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34704" y="3748735"/>
            <a:ext cx="4817159" cy="2566631"/>
          </a:xfrm>
        </p:spPr>
        <p:txBody>
          <a:bodyPr anchor="b">
            <a:noAutofit/>
          </a:bodyPr>
          <a:lstStyle>
            <a:lvl1pPr algn="r">
              <a:defRPr sz="4464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4704" y="6315364"/>
            <a:ext cx="4817159" cy="1710096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779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559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339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118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898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678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45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23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9E74D-92A6-4F03-A602-1FD290D0DF9A}" type="datetimeFigureOut">
              <a:rPr lang="es-ES" smtClean="0"/>
              <a:t>15/05/2018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0EE27-C88D-4924-A409-444931E6FF8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8933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979" y="950383"/>
            <a:ext cx="5247884" cy="5306307"/>
          </a:xfrm>
        </p:spPr>
        <p:txBody>
          <a:bodyPr anchor="ctr">
            <a:normAutofit/>
          </a:bodyPr>
          <a:lstStyle>
            <a:lvl1pPr algn="l">
              <a:defRPr sz="3637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979" y="6969478"/>
            <a:ext cx="5247884" cy="2449174"/>
          </a:xfrm>
        </p:spPr>
        <p:txBody>
          <a:bodyPr anchor="ctr">
            <a:normAutofit/>
          </a:bodyPr>
          <a:lstStyle>
            <a:lvl1pPr marL="0" indent="0" algn="l">
              <a:buNone/>
              <a:defRPr sz="1488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77967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9E74D-92A6-4F03-A602-1FD290D0DF9A}" type="datetimeFigureOut">
              <a:rPr lang="es-ES" smtClean="0"/>
              <a:t>15/05/2018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0EE27-C88D-4924-A409-444931E6FF8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5103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625" y="950383"/>
            <a:ext cx="5020092" cy="4712318"/>
          </a:xfrm>
        </p:spPr>
        <p:txBody>
          <a:bodyPr anchor="ctr">
            <a:normAutofit/>
          </a:bodyPr>
          <a:lstStyle>
            <a:lvl1pPr algn="l">
              <a:defRPr sz="3637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10297" y="5662701"/>
            <a:ext cx="4480748" cy="59399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323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77967" indent="0">
              <a:buFontTx/>
              <a:buNone/>
              <a:defRPr/>
            </a:lvl2pPr>
            <a:lvl3pPr marL="755934" indent="0">
              <a:buFontTx/>
              <a:buNone/>
              <a:defRPr/>
            </a:lvl3pPr>
            <a:lvl4pPr marL="1133902" indent="0">
              <a:buFontTx/>
              <a:buNone/>
              <a:defRPr/>
            </a:lvl4pPr>
            <a:lvl5pPr marL="1511869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977" y="6969478"/>
            <a:ext cx="5247885" cy="2449174"/>
          </a:xfrm>
        </p:spPr>
        <p:txBody>
          <a:bodyPr anchor="ctr">
            <a:normAutofit/>
          </a:bodyPr>
          <a:lstStyle>
            <a:lvl1pPr marL="0" indent="0" algn="l">
              <a:buNone/>
              <a:defRPr sz="1488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77967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9E74D-92A6-4F03-A602-1FD290D0DF9A}" type="datetimeFigureOut">
              <a:rPr lang="es-ES" smtClean="0"/>
              <a:t>15/05/2018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0EE27-C88D-4924-A409-444931E6FF8F}" type="slidenum">
              <a:rPr lang="es-ES" smtClean="0"/>
              <a:t>‹Nº›</a:t>
            </a:fld>
            <a:endParaRPr lang="es-ES"/>
          </a:p>
        </p:txBody>
      </p:sp>
      <p:sp>
        <p:nvSpPr>
          <p:cNvPr id="24" name="TextBox 23"/>
          <p:cNvSpPr txBox="1"/>
          <p:nvPr/>
        </p:nvSpPr>
        <p:spPr>
          <a:xfrm>
            <a:off x="399075" y="1232221"/>
            <a:ext cx="378082" cy="911682"/>
          </a:xfrm>
          <a:prstGeom prst="rect">
            <a:avLst/>
          </a:prstGeom>
        </p:spPr>
        <p:txBody>
          <a:bodyPr vert="horz" lIns="75597" tIns="37798" rIns="75597" bIns="37798" rtlCol="0" anchor="ctr">
            <a:noAutofit/>
          </a:bodyPr>
          <a:lstStyle/>
          <a:p>
            <a:pPr lvl="0"/>
            <a:r>
              <a:rPr lang="en-US" sz="6614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578567" y="4500221"/>
            <a:ext cx="378082" cy="911682"/>
          </a:xfrm>
          <a:prstGeom prst="rect">
            <a:avLst/>
          </a:prstGeom>
        </p:spPr>
        <p:txBody>
          <a:bodyPr vert="horz" lIns="75597" tIns="37798" rIns="75597" bIns="37798" rtlCol="0" anchor="ctr">
            <a:noAutofit/>
          </a:bodyPr>
          <a:lstStyle/>
          <a:p>
            <a:pPr lvl="0"/>
            <a:r>
              <a:rPr lang="en-US" sz="6614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657871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977" y="3012023"/>
            <a:ext cx="5247885" cy="4046394"/>
          </a:xfrm>
        </p:spPr>
        <p:txBody>
          <a:bodyPr anchor="b">
            <a:normAutofit/>
          </a:bodyPr>
          <a:lstStyle>
            <a:lvl1pPr algn="l">
              <a:defRPr sz="3637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977" y="7058418"/>
            <a:ext cx="5247885" cy="2360234"/>
          </a:xfrm>
        </p:spPr>
        <p:txBody>
          <a:bodyPr anchor="t">
            <a:normAutofit/>
          </a:bodyPr>
          <a:lstStyle>
            <a:lvl1pPr marL="0" indent="0" algn="l">
              <a:buNone/>
              <a:defRPr sz="1488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77967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9E74D-92A6-4F03-A602-1FD290D0DF9A}" type="datetimeFigureOut">
              <a:rPr lang="es-ES" smtClean="0"/>
              <a:t>15/05/2018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0EE27-C88D-4924-A409-444931E6FF8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644538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625" y="950383"/>
            <a:ext cx="5020092" cy="4712318"/>
          </a:xfrm>
        </p:spPr>
        <p:txBody>
          <a:bodyPr anchor="ctr">
            <a:normAutofit/>
          </a:bodyPr>
          <a:lstStyle>
            <a:lvl1pPr algn="l">
              <a:defRPr sz="3637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3976" y="6256691"/>
            <a:ext cx="5247886" cy="801727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98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77967" indent="0">
              <a:buFontTx/>
              <a:buNone/>
              <a:defRPr/>
            </a:lvl2pPr>
            <a:lvl3pPr marL="755934" indent="0">
              <a:buFontTx/>
              <a:buNone/>
              <a:defRPr/>
            </a:lvl3pPr>
            <a:lvl4pPr marL="1133902" indent="0">
              <a:buFontTx/>
              <a:buNone/>
              <a:defRPr/>
            </a:lvl4pPr>
            <a:lvl5pPr marL="1511869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977" y="7058418"/>
            <a:ext cx="5247885" cy="2360234"/>
          </a:xfrm>
        </p:spPr>
        <p:txBody>
          <a:bodyPr anchor="t">
            <a:normAutofit/>
          </a:bodyPr>
          <a:lstStyle>
            <a:lvl1pPr marL="0" indent="0" algn="l">
              <a:buNone/>
              <a:defRPr sz="1488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77967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9E74D-92A6-4F03-A602-1FD290D0DF9A}" type="datetimeFigureOut">
              <a:rPr lang="es-ES" smtClean="0"/>
              <a:t>15/05/2018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0EE27-C88D-4924-A409-444931E6FF8F}" type="slidenum">
              <a:rPr lang="es-ES" smtClean="0"/>
              <a:t>‹Nº›</a:t>
            </a:fld>
            <a:endParaRPr lang="es-ES"/>
          </a:p>
        </p:txBody>
      </p:sp>
      <p:sp>
        <p:nvSpPr>
          <p:cNvPr id="24" name="TextBox 23"/>
          <p:cNvSpPr txBox="1"/>
          <p:nvPr/>
        </p:nvSpPr>
        <p:spPr>
          <a:xfrm>
            <a:off x="399075" y="1232221"/>
            <a:ext cx="378082" cy="911682"/>
          </a:xfrm>
          <a:prstGeom prst="rect">
            <a:avLst/>
          </a:prstGeom>
        </p:spPr>
        <p:txBody>
          <a:bodyPr vert="horz" lIns="75597" tIns="37798" rIns="75597" bIns="37798" rtlCol="0" anchor="ctr">
            <a:noAutofit/>
          </a:bodyPr>
          <a:lstStyle/>
          <a:p>
            <a:pPr lvl="0"/>
            <a:r>
              <a:rPr lang="en-US" sz="6614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578567" y="4500221"/>
            <a:ext cx="378082" cy="911682"/>
          </a:xfrm>
          <a:prstGeom prst="rect">
            <a:avLst/>
          </a:prstGeom>
        </p:spPr>
        <p:txBody>
          <a:bodyPr vert="horz" lIns="75597" tIns="37798" rIns="75597" bIns="37798" rtlCol="0" anchor="ctr">
            <a:noAutofit/>
          </a:bodyPr>
          <a:lstStyle/>
          <a:p>
            <a:pPr lvl="0"/>
            <a:r>
              <a:rPr lang="en-US" sz="6614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439143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9144" y="950383"/>
            <a:ext cx="5242718" cy="4712318"/>
          </a:xfrm>
        </p:spPr>
        <p:txBody>
          <a:bodyPr anchor="ctr">
            <a:normAutofit/>
          </a:bodyPr>
          <a:lstStyle>
            <a:lvl1pPr algn="l">
              <a:defRPr sz="3637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3976" y="6256691"/>
            <a:ext cx="5247886" cy="801727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984">
                <a:solidFill>
                  <a:schemeClr val="accent1"/>
                </a:solidFill>
              </a:defRPr>
            </a:lvl1pPr>
            <a:lvl2pPr marL="377967" indent="0">
              <a:buFontTx/>
              <a:buNone/>
              <a:defRPr/>
            </a:lvl2pPr>
            <a:lvl3pPr marL="755934" indent="0">
              <a:buFontTx/>
              <a:buNone/>
              <a:defRPr/>
            </a:lvl3pPr>
            <a:lvl4pPr marL="1133902" indent="0">
              <a:buFontTx/>
              <a:buNone/>
              <a:defRPr/>
            </a:lvl4pPr>
            <a:lvl5pPr marL="1511869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977" y="7058418"/>
            <a:ext cx="5247885" cy="2360234"/>
          </a:xfrm>
        </p:spPr>
        <p:txBody>
          <a:bodyPr anchor="t">
            <a:normAutofit/>
          </a:bodyPr>
          <a:lstStyle>
            <a:lvl1pPr marL="0" indent="0" algn="l">
              <a:buNone/>
              <a:defRPr sz="1488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77967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9E74D-92A6-4F03-A602-1FD290D0DF9A}" type="datetimeFigureOut">
              <a:rPr lang="es-ES" smtClean="0"/>
              <a:t>15/05/2018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0EE27-C88D-4924-A409-444931E6FF8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63291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9E74D-92A6-4F03-A602-1FD290D0DF9A}" type="datetimeFigureOut">
              <a:rPr lang="es-ES" smtClean="0"/>
              <a:t>15/05/2018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0EE27-C88D-4924-A409-444931E6FF8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11164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41660" y="950384"/>
            <a:ext cx="809219" cy="8187158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977" y="950384"/>
            <a:ext cx="4294916" cy="818715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9E74D-92A6-4F03-A602-1FD290D0DF9A}" type="datetimeFigureOut">
              <a:rPr lang="es-ES" smtClean="0"/>
              <a:t>15/05/2018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0EE27-C88D-4924-A409-444931E6FF8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9003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9E74D-92A6-4F03-A602-1FD290D0DF9A}" type="datetimeFigureOut">
              <a:rPr lang="es-ES" smtClean="0"/>
              <a:t>15/05/2018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0EE27-C88D-4924-A409-444931E6FF8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8460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977" y="4210729"/>
            <a:ext cx="5247885" cy="2847691"/>
          </a:xfrm>
        </p:spPr>
        <p:txBody>
          <a:bodyPr anchor="b"/>
          <a:lstStyle>
            <a:lvl1pPr algn="l">
              <a:defRPr sz="3307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977" y="7058417"/>
            <a:ext cx="5247885" cy="1341388"/>
          </a:xfrm>
        </p:spPr>
        <p:txBody>
          <a:bodyPr anchor="t"/>
          <a:lstStyle>
            <a:lvl1pPr marL="0" indent="0" algn="l">
              <a:buNone/>
              <a:defRPr sz="1653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77967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9E74D-92A6-4F03-A602-1FD290D0DF9A}" type="datetimeFigureOut">
              <a:rPr lang="es-ES" smtClean="0"/>
              <a:t>15/05/2018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0EE27-C88D-4924-A409-444931E6FF8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3457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979" y="950383"/>
            <a:ext cx="5247884" cy="205916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979" y="3368418"/>
            <a:ext cx="2553051" cy="6050232"/>
          </a:xfrm>
        </p:spPr>
        <p:txBody>
          <a:bodyPr>
            <a:normAutofit/>
          </a:bodyPr>
          <a:lstStyle>
            <a:lvl1pPr>
              <a:defRPr sz="1488"/>
            </a:lvl1pPr>
            <a:lvl2pPr>
              <a:defRPr sz="1323"/>
            </a:lvl2pPr>
            <a:lvl3pPr>
              <a:defRPr sz="1157"/>
            </a:lvl3pPr>
            <a:lvl4pPr>
              <a:defRPr sz="992"/>
            </a:lvl4pPr>
            <a:lvl5pPr>
              <a:defRPr sz="992"/>
            </a:lvl5pPr>
            <a:lvl6pPr>
              <a:defRPr sz="992"/>
            </a:lvl6pPr>
            <a:lvl7pPr>
              <a:defRPr sz="992"/>
            </a:lvl7pPr>
            <a:lvl8pPr>
              <a:defRPr sz="992"/>
            </a:lvl8pPr>
            <a:lvl9pPr>
              <a:defRPr sz="992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98811" y="3368421"/>
            <a:ext cx="2553052" cy="6050233"/>
          </a:xfrm>
        </p:spPr>
        <p:txBody>
          <a:bodyPr>
            <a:normAutofit/>
          </a:bodyPr>
          <a:lstStyle>
            <a:lvl1pPr>
              <a:defRPr sz="1488"/>
            </a:lvl1pPr>
            <a:lvl2pPr>
              <a:defRPr sz="1323"/>
            </a:lvl2pPr>
            <a:lvl3pPr>
              <a:defRPr sz="1157"/>
            </a:lvl3pPr>
            <a:lvl4pPr>
              <a:defRPr sz="992"/>
            </a:lvl4pPr>
            <a:lvl5pPr>
              <a:defRPr sz="992"/>
            </a:lvl5pPr>
            <a:lvl6pPr>
              <a:defRPr sz="992"/>
            </a:lvl6pPr>
            <a:lvl7pPr>
              <a:defRPr sz="992"/>
            </a:lvl7pPr>
            <a:lvl8pPr>
              <a:defRPr sz="992"/>
            </a:lvl8pPr>
            <a:lvl9pPr>
              <a:defRPr sz="992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9E74D-92A6-4F03-A602-1FD290D0DF9A}" type="datetimeFigureOut">
              <a:rPr lang="es-ES" smtClean="0"/>
              <a:t>15/05/2018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0EE27-C88D-4924-A409-444931E6FF8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8327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978" y="950383"/>
            <a:ext cx="5247884" cy="2059164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978" y="3369032"/>
            <a:ext cx="2555170" cy="898409"/>
          </a:xfrm>
        </p:spPr>
        <p:txBody>
          <a:bodyPr anchor="b">
            <a:noAutofit/>
          </a:bodyPr>
          <a:lstStyle>
            <a:lvl1pPr marL="0" indent="0">
              <a:buNone/>
              <a:defRPr sz="1984" b="0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978" y="4267444"/>
            <a:ext cx="2555170" cy="5151210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96691" y="3369032"/>
            <a:ext cx="2555170" cy="898409"/>
          </a:xfrm>
        </p:spPr>
        <p:txBody>
          <a:bodyPr anchor="b">
            <a:noAutofit/>
          </a:bodyPr>
          <a:lstStyle>
            <a:lvl1pPr marL="0" indent="0">
              <a:buNone/>
              <a:defRPr sz="1984" b="0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196691" y="4267444"/>
            <a:ext cx="2555170" cy="5151210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9E74D-92A6-4F03-A602-1FD290D0DF9A}" type="datetimeFigureOut">
              <a:rPr lang="es-ES" smtClean="0"/>
              <a:t>15/05/2018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0EE27-C88D-4924-A409-444931E6FF8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2868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978" y="950383"/>
            <a:ext cx="5247884" cy="205916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9E74D-92A6-4F03-A602-1FD290D0DF9A}" type="datetimeFigureOut">
              <a:rPr lang="es-ES" smtClean="0"/>
              <a:t>15/05/2018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0EE27-C88D-4924-A409-444931E6FF8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4135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9E74D-92A6-4F03-A602-1FD290D0DF9A}" type="datetimeFigureOut">
              <a:rPr lang="es-ES" smtClean="0"/>
              <a:t>15/05/2018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0EE27-C88D-4924-A409-444931E6FF8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4217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978" y="2336365"/>
            <a:ext cx="2306744" cy="1993164"/>
          </a:xfrm>
        </p:spPr>
        <p:txBody>
          <a:bodyPr anchor="b">
            <a:normAutofit/>
          </a:bodyPr>
          <a:lstStyle>
            <a:lvl1pPr>
              <a:defRPr sz="1653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2502" y="802783"/>
            <a:ext cx="2799359" cy="8615869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978" y="4329529"/>
            <a:ext cx="2306744" cy="4029228"/>
          </a:xfrm>
        </p:spPr>
        <p:txBody>
          <a:bodyPr>
            <a:normAutofit/>
          </a:bodyPr>
          <a:lstStyle>
            <a:lvl1pPr marL="0" indent="0">
              <a:buNone/>
              <a:defRPr sz="1157"/>
            </a:lvl1pPr>
            <a:lvl2pPr marL="283475" indent="0">
              <a:buNone/>
              <a:defRPr sz="868"/>
            </a:lvl2pPr>
            <a:lvl3pPr marL="566951" indent="0">
              <a:buNone/>
              <a:defRPr sz="744"/>
            </a:lvl3pPr>
            <a:lvl4pPr marL="850426" indent="0">
              <a:buNone/>
              <a:defRPr sz="620"/>
            </a:lvl4pPr>
            <a:lvl5pPr marL="1133902" indent="0">
              <a:buNone/>
              <a:defRPr sz="620"/>
            </a:lvl5pPr>
            <a:lvl6pPr marL="1417377" indent="0">
              <a:buNone/>
              <a:defRPr sz="620"/>
            </a:lvl6pPr>
            <a:lvl7pPr marL="1700853" indent="0">
              <a:buNone/>
              <a:defRPr sz="620"/>
            </a:lvl7pPr>
            <a:lvl8pPr marL="1984328" indent="0">
              <a:buNone/>
              <a:defRPr sz="620"/>
            </a:lvl8pPr>
            <a:lvl9pPr marL="2267803" indent="0">
              <a:buNone/>
              <a:defRPr sz="62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9E74D-92A6-4F03-A602-1FD290D0DF9A}" type="datetimeFigureOut">
              <a:rPr lang="es-ES" smtClean="0"/>
              <a:t>15/05/2018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0EE27-C88D-4924-A409-444931E6FF8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7235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978" y="7484269"/>
            <a:ext cx="5247884" cy="883560"/>
          </a:xfrm>
        </p:spPr>
        <p:txBody>
          <a:bodyPr anchor="b">
            <a:normAutofit/>
          </a:bodyPr>
          <a:lstStyle>
            <a:lvl1pPr algn="l">
              <a:defRPr sz="1984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3978" y="950384"/>
            <a:ext cx="5247884" cy="5995581"/>
          </a:xfrm>
        </p:spPr>
        <p:txBody>
          <a:bodyPr anchor="t">
            <a:normAutofit/>
          </a:bodyPr>
          <a:lstStyle>
            <a:lvl1pPr marL="0" indent="0" algn="ctr">
              <a:buNone/>
              <a:defRPr sz="1323"/>
            </a:lvl1pPr>
            <a:lvl2pPr marL="377967" indent="0">
              <a:buNone/>
              <a:defRPr sz="1323"/>
            </a:lvl2pPr>
            <a:lvl3pPr marL="755934" indent="0">
              <a:buNone/>
              <a:defRPr sz="1323"/>
            </a:lvl3pPr>
            <a:lvl4pPr marL="1133902" indent="0">
              <a:buNone/>
              <a:defRPr sz="1323"/>
            </a:lvl4pPr>
            <a:lvl5pPr marL="1511869" indent="0">
              <a:buNone/>
              <a:defRPr sz="1323"/>
            </a:lvl5pPr>
            <a:lvl6pPr marL="1889836" indent="0">
              <a:buNone/>
              <a:defRPr sz="1323"/>
            </a:lvl6pPr>
            <a:lvl7pPr marL="2267803" indent="0">
              <a:buNone/>
              <a:defRPr sz="1323"/>
            </a:lvl7pPr>
            <a:lvl8pPr marL="2645771" indent="0">
              <a:buNone/>
              <a:defRPr sz="1323"/>
            </a:lvl8pPr>
            <a:lvl9pPr marL="3023738" indent="0">
              <a:buNone/>
              <a:defRPr sz="1323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978" y="8367830"/>
            <a:ext cx="5247884" cy="1050822"/>
          </a:xfrm>
        </p:spPr>
        <p:txBody>
          <a:bodyPr>
            <a:normAutofit/>
          </a:bodyPr>
          <a:lstStyle>
            <a:lvl1pPr marL="0" indent="0">
              <a:buNone/>
              <a:defRPr sz="992"/>
            </a:lvl1pPr>
            <a:lvl2pPr marL="377967" indent="0">
              <a:buNone/>
              <a:defRPr sz="992"/>
            </a:lvl2pPr>
            <a:lvl3pPr marL="755934" indent="0">
              <a:buNone/>
              <a:defRPr sz="827"/>
            </a:lvl3pPr>
            <a:lvl4pPr marL="1133902" indent="0">
              <a:buNone/>
              <a:defRPr sz="744"/>
            </a:lvl4pPr>
            <a:lvl5pPr marL="1511869" indent="0">
              <a:buNone/>
              <a:defRPr sz="744"/>
            </a:lvl5pPr>
            <a:lvl6pPr marL="1889836" indent="0">
              <a:buNone/>
              <a:defRPr sz="744"/>
            </a:lvl6pPr>
            <a:lvl7pPr marL="2267803" indent="0">
              <a:buNone/>
              <a:defRPr sz="744"/>
            </a:lvl7pPr>
            <a:lvl8pPr marL="2645771" indent="0">
              <a:buNone/>
              <a:defRPr sz="744"/>
            </a:lvl8pPr>
            <a:lvl9pPr marL="3023738" indent="0">
              <a:buNone/>
              <a:defRPr sz="744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9E74D-92A6-4F03-A602-1FD290D0DF9A}" type="datetimeFigureOut">
              <a:rPr lang="es-ES" smtClean="0"/>
              <a:t>15/05/2018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0EE27-C88D-4924-A409-444931E6FF8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8892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7000" y="-13201"/>
            <a:ext cx="7581009" cy="1071821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3978" y="950383"/>
            <a:ext cx="5247884" cy="20591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978" y="3368421"/>
            <a:ext cx="5247884" cy="60502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468722" y="9418654"/>
            <a:ext cx="56559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B9E74D-92A6-4F03-A602-1FD290D0DF9A}" type="datetimeFigureOut">
              <a:rPr lang="es-ES" smtClean="0"/>
              <a:t>15/05/2018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3978" y="9418654"/>
            <a:ext cx="3821979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8047" y="9418654"/>
            <a:ext cx="423816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44">
                <a:solidFill>
                  <a:schemeClr val="accent1"/>
                </a:solidFill>
              </a:defRPr>
            </a:lvl1pPr>
          </a:lstStyle>
          <a:p>
            <a:fld id="{EFC0EE27-C88D-4924-A409-444931E6FF8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7289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377967" rtl="0" eaLnBrk="1" latinLnBrk="0" hangingPunct="1">
        <a:spcBef>
          <a:spcPct val="0"/>
        </a:spcBef>
        <a:buNone/>
        <a:defRPr sz="2976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3475" indent="-283475" algn="l" defTabSz="377967" rtl="0" eaLnBrk="1" latinLnBrk="0" hangingPunct="1">
        <a:spcBef>
          <a:spcPts val="82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8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14197" indent="-236230" algn="l" defTabSz="377967" rtl="0" eaLnBrk="1" latinLnBrk="0" hangingPunct="1">
        <a:spcBef>
          <a:spcPts val="82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2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44918" indent="-188984" algn="l" defTabSz="377967" rtl="0" eaLnBrk="1" latinLnBrk="0" hangingPunct="1">
        <a:spcBef>
          <a:spcPts val="82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15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322885" indent="-188984" algn="l" defTabSz="377967" rtl="0" eaLnBrk="1" latinLnBrk="0" hangingPunct="1">
        <a:spcBef>
          <a:spcPts val="82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9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700853" indent="-188984" algn="l" defTabSz="377967" rtl="0" eaLnBrk="1" latinLnBrk="0" hangingPunct="1">
        <a:spcBef>
          <a:spcPts val="82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9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078820" indent="-188984" algn="l" defTabSz="377967" rtl="0" eaLnBrk="1" latinLnBrk="0" hangingPunct="1">
        <a:spcBef>
          <a:spcPts val="82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9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456787" indent="-188984" algn="l" defTabSz="377967" rtl="0" eaLnBrk="1" latinLnBrk="0" hangingPunct="1">
        <a:spcBef>
          <a:spcPts val="82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9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834754" indent="-188984" algn="l" defTabSz="377967" rtl="0" eaLnBrk="1" latinLnBrk="0" hangingPunct="1">
        <a:spcBef>
          <a:spcPts val="82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9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212722" indent="-188984" algn="l" defTabSz="377967" rtl="0" eaLnBrk="1" latinLnBrk="0" hangingPunct="1">
        <a:spcBef>
          <a:spcPts val="82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9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7796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37796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37796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37796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37796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37796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37796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37796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377967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1EAAFEA4-9B11-43D4-9A7A-0D846FE2AC2C}"/>
              </a:ext>
            </a:extLst>
          </p:cNvPr>
          <p:cNvSpPr txBox="1"/>
          <p:nvPr/>
        </p:nvSpPr>
        <p:spPr>
          <a:xfrm>
            <a:off x="325120" y="142746"/>
            <a:ext cx="6482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>
                <a:solidFill>
                  <a:schemeClr val="accent6">
                    <a:lumMod val="75000"/>
                  </a:schemeClr>
                </a:solidFill>
                <a:latin typeface="Berlin Sans FB Demi" panose="020E0802020502020306" pitchFamily="34" charset="0"/>
              </a:rPr>
              <a:t>Material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1564A76-90B2-4670-A889-5CD49B169417}"/>
              </a:ext>
            </a:extLst>
          </p:cNvPr>
          <p:cNvSpPr txBox="1"/>
          <p:nvPr/>
        </p:nvSpPr>
        <p:spPr>
          <a:xfrm>
            <a:off x="325118" y="2042701"/>
            <a:ext cx="6482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>
                <a:solidFill>
                  <a:schemeClr val="accent6">
                    <a:lumMod val="75000"/>
                  </a:schemeClr>
                </a:solidFill>
                <a:latin typeface="Berlin Sans FB Demi" panose="020E0802020502020306" pitchFamily="34" charset="0"/>
              </a:rPr>
              <a:t>Utilización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8EA12E90-C8BE-422F-9416-20897EAB90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720" y="4850492"/>
            <a:ext cx="5391149" cy="2945243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C79AB904-F4DC-4985-8B31-3AE3A6BAA609}"/>
              </a:ext>
            </a:extLst>
          </p:cNvPr>
          <p:cNvSpPr txBox="1"/>
          <p:nvPr/>
        </p:nvSpPr>
        <p:spPr>
          <a:xfrm>
            <a:off x="325119" y="784947"/>
            <a:ext cx="69094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/>
              <a:t>Se trata de unas cabezas de indios hechas en cartulinas y plastificadas  con velcros para ir pegándoles las plumas hechas también de cartulinas y plastificadas. Cada cabeza tiene pegado un número  de goma eva.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BCF9C8E-CD84-4A6B-AFD2-102D152004E5}"/>
              </a:ext>
            </a:extLst>
          </p:cNvPr>
          <p:cNvSpPr txBox="1"/>
          <p:nvPr/>
        </p:nvSpPr>
        <p:spPr>
          <a:xfrm>
            <a:off x="325120" y="2721901"/>
            <a:ext cx="690943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/>
              <a:t>Los niños/as tienen que ir colocando tantas plumas como indique el número. Co esto se trabaja: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000" dirty="0"/>
              <a:t>Establecimiento de patrón físico sin significado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000" dirty="0"/>
              <a:t>Conteo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ES" sz="2000" dirty="0"/>
              <a:t>seriación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3CC8D08A-38DA-4D12-BB36-ADB86ACFF9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4568" y="7643549"/>
            <a:ext cx="4243184" cy="304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21685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</TotalTime>
  <Words>66</Words>
  <Application>Microsoft Office PowerPoint</Application>
  <PresentationFormat>Personalizado</PresentationFormat>
  <Paragraphs>7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6" baseType="lpstr">
      <vt:lpstr>Arial</vt:lpstr>
      <vt:lpstr>Berlin Sans FB Demi</vt:lpstr>
      <vt:lpstr>Trebuchet MS</vt:lpstr>
      <vt:lpstr>Wingdings 3</vt:lpstr>
      <vt:lpstr>Faceta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Marivi Rodríguez Concepción</dc:creator>
  <cp:lastModifiedBy>Marivi Rodríguez Concepción</cp:lastModifiedBy>
  <cp:revision>2</cp:revision>
  <dcterms:created xsi:type="dcterms:W3CDTF">2018-05-15T06:36:49Z</dcterms:created>
  <dcterms:modified xsi:type="dcterms:W3CDTF">2018-05-15T06:39:38Z</dcterms:modified>
</cp:coreProperties>
</file>