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999" y="-13201"/>
            <a:ext cx="7581008" cy="1071821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704" y="3748735"/>
            <a:ext cx="4817159" cy="2566631"/>
          </a:xfrm>
        </p:spPr>
        <p:txBody>
          <a:bodyPr anchor="b">
            <a:noAutofit/>
          </a:bodyPr>
          <a:lstStyle>
            <a:lvl1pPr algn="r">
              <a:defRPr sz="4464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04" y="6315364"/>
            <a:ext cx="4817159" cy="17100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3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5306307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6969478"/>
            <a:ext cx="5247884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10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297" y="5662701"/>
            <a:ext cx="4480748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6969478"/>
            <a:ext cx="5247885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78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3012023"/>
            <a:ext cx="5247885" cy="4046394"/>
          </a:xfrm>
        </p:spPr>
        <p:txBody>
          <a:bodyPr anchor="b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45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91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44" y="950383"/>
            <a:ext cx="5242718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accent1"/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32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11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1660" y="950384"/>
            <a:ext cx="809219" cy="818715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77" y="950384"/>
            <a:ext cx="4294916" cy="818715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00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4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4210729"/>
            <a:ext cx="5247885" cy="2847691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7"/>
            <a:ext cx="5247885" cy="1341388"/>
          </a:xfrm>
        </p:spPr>
        <p:txBody>
          <a:bodyPr anchor="t"/>
          <a:lstStyle>
            <a:lvl1pPr marL="0" indent="0" algn="l">
              <a:buNone/>
              <a:defRPr sz="16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4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20591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79" y="3368418"/>
            <a:ext cx="2553051" cy="6050232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11" y="3368421"/>
            <a:ext cx="2553052" cy="605023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32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78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6691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6691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8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2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2336365"/>
            <a:ext cx="2306744" cy="1993164"/>
          </a:xfrm>
        </p:spPr>
        <p:txBody>
          <a:bodyPr anchor="b">
            <a:normAutofit/>
          </a:bodyPr>
          <a:lstStyle>
            <a:lvl1pPr>
              <a:defRPr sz="165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502" y="802783"/>
            <a:ext cx="2799359" cy="861586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4329529"/>
            <a:ext cx="2306744" cy="4029228"/>
          </a:xfrm>
        </p:spPr>
        <p:txBody>
          <a:bodyPr>
            <a:normAutofit/>
          </a:bodyPr>
          <a:lstStyle>
            <a:lvl1pPr marL="0" indent="0">
              <a:buNone/>
              <a:defRPr sz="1157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23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7484269"/>
            <a:ext cx="5247884" cy="88356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3978" y="950384"/>
            <a:ext cx="5247884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8367830"/>
            <a:ext cx="5247884" cy="1050822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89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0" y="-13201"/>
            <a:ext cx="7581009" cy="107182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8421"/>
            <a:ext cx="5247884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8722" y="9418654"/>
            <a:ext cx="5655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418654"/>
            <a:ext cx="3821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047" y="9418654"/>
            <a:ext cx="4238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2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77967" rtl="0" eaLnBrk="1" latinLnBrk="0" hangingPunct="1">
        <a:spcBef>
          <a:spcPct val="0"/>
        </a:spcBef>
        <a:buNone/>
        <a:defRPr sz="297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475" indent="-283475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918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885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853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0050B7F-954F-4313-A4ED-78BACE15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1901"/>
            <a:ext cx="7559675" cy="986991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C3A81D5-024A-4181-AE99-519B9DF89B05}"/>
              </a:ext>
            </a:extLst>
          </p:cNvPr>
          <p:cNvSpPr txBox="1"/>
          <p:nvPr/>
        </p:nvSpPr>
        <p:spPr>
          <a:xfrm>
            <a:off x="283556" y="0"/>
            <a:ext cx="648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9682168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Trebuchet MS</vt:lpstr>
      <vt:lpstr>Wingdings 3</vt:lpstr>
      <vt:lpstr>Faceta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Marivi Rodríguez Concepción</dc:creator>
  <cp:lastModifiedBy>Marivi Rodríguez Concepción</cp:lastModifiedBy>
  <cp:revision>3</cp:revision>
  <dcterms:created xsi:type="dcterms:W3CDTF">2018-05-15T06:36:49Z</dcterms:created>
  <dcterms:modified xsi:type="dcterms:W3CDTF">2018-05-15T06:43:30Z</dcterms:modified>
</cp:coreProperties>
</file>