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999" y="-13201"/>
            <a:ext cx="7581008" cy="1071821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4704" y="3748735"/>
            <a:ext cx="4817159" cy="2566631"/>
          </a:xfrm>
        </p:spPr>
        <p:txBody>
          <a:bodyPr anchor="b">
            <a:noAutofit/>
          </a:bodyPr>
          <a:lstStyle>
            <a:lvl1pPr algn="r">
              <a:defRPr sz="4464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04" y="6315364"/>
            <a:ext cx="4817159" cy="17100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93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5306307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9" y="6969478"/>
            <a:ext cx="5247884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10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10297" y="5662701"/>
            <a:ext cx="4480748" cy="59399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2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6969478"/>
            <a:ext cx="5247885" cy="2449174"/>
          </a:xfrm>
        </p:spPr>
        <p:txBody>
          <a:bodyPr anchor="ctr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578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3012023"/>
            <a:ext cx="5247885" cy="4046394"/>
          </a:xfrm>
        </p:spPr>
        <p:txBody>
          <a:bodyPr anchor="b">
            <a:normAutofit/>
          </a:bodyPr>
          <a:lstStyle>
            <a:lvl1pPr algn="l">
              <a:defRPr sz="363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453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625" y="950383"/>
            <a:ext cx="5020092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399075" y="1232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78567" y="4500221"/>
            <a:ext cx="378082" cy="911682"/>
          </a:xfrm>
          <a:prstGeom prst="rect">
            <a:avLst/>
          </a:prstGeom>
        </p:spPr>
        <p:txBody>
          <a:bodyPr vert="horz" lIns="75597" tIns="37798" rIns="75597" bIns="37798" rtlCol="0" anchor="ctr">
            <a:noAutofit/>
          </a:bodyPr>
          <a:lstStyle/>
          <a:p>
            <a:pPr lvl="0"/>
            <a:r>
              <a:rPr lang="en-US" sz="661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914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44" y="950383"/>
            <a:ext cx="5242718" cy="4712318"/>
          </a:xfrm>
        </p:spPr>
        <p:txBody>
          <a:bodyPr anchor="ctr">
            <a:normAutofit/>
          </a:bodyPr>
          <a:lstStyle>
            <a:lvl1pPr algn="l">
              <a:defRPr sz="363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3976" y="6256691"/>
            <a:ext cx="5247886" cy="80172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984">
                <a:solidFill>
                  <a:schemeClr val="accent1"/>
                </a:solidFill>
              </a:defRPr>
            </a:lvl1pPr>
            <a:lvl2pPr marL="377967" indent="0">
              <a:buFontTx/>
              <a:buNone/>
              <a:defRPr/>
            </a:lvl2pPr>
            <a:lvl3pPr marL="755934" indent="0">
              <a:buFontTx/>
              <a:buNone/>
              <a:defRPr/>
            </a:lvl3pPr>
            <a:lvl4pPr marL="1133902" indent="0">
              <a:buFontTx/>
              <a:buNone/>
              <a:defRPr/>
            </a:lvl4pPr>
            <a:lvl5pPr marL="1511869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8"/>
            <a:ext cx="5247885" cy="2360234"/>
          </a:xfrm>
        </p:spPr>
        <p:txBody>
          <a:bodyPr anchor="t">
            <a:normAutofit/>
          </a:bodyPr>
          <a:lstStyle>
            <a:lvl1pPr marL="0" indent="0" algn="l">
              <a:buNone/>
              <a:defRPr sz="148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329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116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41660" y="950384"/>
            <a:ext cx="809219" cy="8187158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977" y="950384"/>
            <a:ext cx="4294916" cy="818715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00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4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7" y="4210729"/>
            <a:ext cx="5247885" cy="2847691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7" y="7058417"/>
            <a:ext cx="5247885" cy="1341388"/>
          </a:xfrm>
        </p:spPr>
        <p:txBody>
          <a:bodyPr anchor="t"/>
          <a:lstStyle>
            <a:lvl1pPr marL="0" indent="0" algn="l">
              <a:buNone/>
              <a:defRPr sz="165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7796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1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45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9" y="950383"/>
            <a:ext cx="5247884" cy="20591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979" y="3368418"/>
            <a:ext cx="2553051" cy="6050232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8811" y="3368421"/>
            <a:ext cx="2553052" cy="605023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7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32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978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96691" y="3369032"/>
            <a:ext cx="2555170" cy="898409"/>
          </a:xfrm>
        </p:spPr>
        <p:txBody>
          <a:bodyPr anchor="b">
            <a:noAutofit/>
          </a:bodyPr>
          <a:lstStyle>
            <a:lvl1pPr marL="0" indent="0">
              <a:buNone/>
              <a:defRPr sz="1984" b="0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6691" y="4267444"/>
            <a:ext cx="2555170" cy="515121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86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13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21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2336365"/>
            <a:ext cx="2306744" cy="1993164"/>
          </a:xfrm>
        </p:spPr>
        <p:txBody>
          <a:bodyPr anchor="b">
            <a:normAutofit/>
          </a:bodyPr>
          <a:lstStyle>
            <a:lvl1pPr>
              <a:defRPr sz="165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502" y="802783"/>
            <a:ext cx="2799359" cy="861586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4329529"/>
            <a:ext cx="2306744" cy="4029228"/>
          </a:xfrm>
        </p:spPr>
        <p:txBody>
          <a:bodyPr>
            <a:normAutofit/>
          </a:bodyPr>
          <a:lstStyle>
            <a:lvl1pPr marL="0" indent="0">
              <a:buNone/>
              <a:defRPr sz="1157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23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78" y="7484269"/>
            <a:ext cx="5247884" cy="883560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3978" y="950384"/>
            <a:ext cx="5247884" cy="5995581"/>
          </a:xfrm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7967" indent="0">
              <a:buNone/>
              <a:defRPr sz="1323"/>
            </a:lvl2pPr>
            <a:lvl3pPr marL="755934" indent="0">
              <a:buNone/>
              <a:defRPr sz="1323"/>
            </a:lvl3pPr>
            <a:lvl4pPr marL="1133902" indent="0">
              <a:buNone/>
              <a:defRPr sz="1323"/>
            </a:lvl4pPr>
            <a:lvl5pPr marL="1511869" indent="0">
              <a:buNone/>
              <a:defRPr sz="1323"/>
            </a:lvl5pPr>
            <a:lvl6pPr marL="1889836" indent="0">
              <a:buNone/>
              <a:defRPr sz="1323"/>
            </a:lvl6pPr>
            <a:lvl7pPr marL="2267803" indent="0">
              <a:buNone/>
              <a:defRPr sz="1323"/>
            </a:lvl7pPr>
            <a:lvl8pPr marL="2645771" indent="0">
              <a:buNone/>
              <a:defRPr sz="1323"/>
            </a:lvl8pPr>
            <a:lvl9pPr marL="3023738" indent="0">
              <a:buNone/>
              <a:defRPr sz="132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978" y="8367830"/>
            <a:ext cx="5247884" cy="1050822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7967" indent="0">
              <a:buNone/>
              <a:defRPr sz="992"/>
            </a:lvl2pPr>
            <a:lvl3pPr marL="755934" indent="0">
              <a:buNone/>
              <a:defRPr sz="827"/>
            </a:lvl3pPr>
            <a:lvl4pPr marL="1133902" indent="0">
              <a:buNone/>
              <a:defRPr sz="744"/>
            </a:lvl4pPr>
            <a:lvl5pPr marL="1511869" indent="0">
              <a:buNone/>
              <a:defRPr sz="744"/>
            </a:lvl5pPr>
            <a:lvl6pPr marL="1889836" indent="0">
              <a:buNone/>
              <a:defRPr sz="744"/>
            </a:lvl6pPr>
            <a:lvl7pPr marL="2267803" indent="0">
              <a:buNone/>
              <a:defRPr sz="744"/>
            </a:lvl7pPr>
            <a:lvl8pPr marL="2645771" indent="0">
              <a:buNone/>
              <a:defRPr sz="744"/>
            </a:lvl8pPr>
            <a:lvl9pPr marL="3023738" indent="0">
              <a:buNone/>
              <a:defRPr sz="744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89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000" y="-13201"/>
            <a:ext cx="7581009" cy="1071821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978" y="950383"/>
            <a:ext cx="5247884" cy="20591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978" y="3368421"/>
            <a:ext cx="5247884" cy="6050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68722" y="9418654"/>
            <a:ext cx="5655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E74D-92A6-4F03-A602-1FD290D0DF9A}" type="datetimeFigureOut">
              <a:rPr lang="es-ES" smtClean="0"/>
              <a:t>15/05/2018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3978" y="9418654"/>
            <a:ext cx="38219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8047" y="9418654"/>
            <a:ext cx="4238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accent1"/>
                </a:solidFill>
              </a:defRPr>
            </a:lvl1pPr>
          </a:lstStyle>
          <a:p>
            <a:fld id="{EFC0EE27-C88D-4924-A409-444931E6FF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28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77967" rtl="0" eaLnBrk="1" latinLnBrk="0" hangingPunct="1">
        <a:spcBef>
          <a:spcPct val="0"/>
        </a:spcBef>
        <a:buNone/>
        <a:defRPr sz="297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475" indent="-283475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4197" indent="-236230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44918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22885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00853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78820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ts val="827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03FE8BC0-1D61-4C72-A1C4-6080E0073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42" y="7665562"/>
            <a:ext cx="4576433" cy="3026251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EA97871-555A-4605-91CB-AFF66ED96F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63307"/>
            <a:ext cx="3779837" cy="3204510"/>
          </a:xfrm>
          <a:prstGeom prst="rect">
            <a:avLst/>
          </a:prstGeom>
        </p:spPr>
      </p:pic>
      <p:sp>
        <p:nvSpPr>
          <p:cNvPr id="24" name="CuadroTexto 23">
            <a:extLst>
              <a:ext uri="{FF2B5EF4-FFF2-40B4-BE49-F238E27FC236}">
                <a16:creationId xmlns:a16="http://schemas.microsoft.com/office/drawing/2014/main" id="{8EB8EB07-4B2D-4081-9524-2883C7AA8ED3}"/>
              </a:ext>
            </a:extLst>
          </p:cNvPr>
          <p:cNvSpPr txBox="1"/>
          <p:nvPr/>
        </p:nvSpPr>
        <p:spPr>
          <a:xfrm>
            <a:off x="325120" y="2146010"/>
            <a:ext cx="648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Utilización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E870E77-D242-4685-8BCF-E2768B71A558}"/>
              </a:ext>
            </a:extLst>
          </p:cNvPr>
          <p:cNvSpPr txBox="1"/>
          <p:nvPr/>
        </p:nvSpPr>
        <p:spPr>
          <a:xfrm>
            <a:off x="325119" y="784947"/>
            <a:ext cx="6909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Se trata de unas tarjetas con  dibujos de animales marinos hechas en cartulina y plastificados con tres números en la parte inferior. Por otra parte tenemos una cesta con pinzas de madera.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B4EE39C-C9ED-46B0-AF7F-A8EA9DF5C927}"/>
              </a:ext>
            </a:extLst>
          </p:cNvPr>
          <p:cNvSpPr txBox="1"/>
          <p:nvPr/>
        </p:nvSpPr>
        <p:spPr>
          <a:xfrm>
            <a:off x="325120" y="2768641"/>
            <a:ext cx="69094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/>
              <a:t>Se trata de  contar cuantos animales marinos hay en la tarjeta dibujados y poner una pinza de madera  en el número que representa esa cantidad de animales. También colocamos las tarjetas de forma secuenciada y a veces eliminamos una tarjeta de la secuencia. Se trabaja: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El conteo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Establecimiento de patrón físico sin significado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Secuenciación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/>
              <a:t>Los vecinos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3593DD72-0B76-4E24-8715-22696F7C0053}"/>
              </a:ext>
            </a:extLst>
          </p:cNvPr>
          <p:cNvSpPr txBox="1"/>
          <p:nvPr/>
        </p:nvSpPr>
        <p:spPr>
          <a:xfrm>
            <a:off x="325120" y="142746"/>
            <a:ext cx="6482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Material</a:t>
            </a:r>
          </a:p>
        </p:txBody>
      </p:sp>
    </p:spTree>
    <p:extLst>
      <p:ext uri="{BB962C8B-B14F-4D97-AF65-F5344CB8AC3E}">
        <p14:creationId xmlns:p14="http://schemas.microsoft.com/office/powerpoint/2010/main" val="968216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95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Marivi Rodríguez Concepción</dc:creator>
  <cp:lastModifiedBy>Marivi Rodríguez Concepción</cp:lastModifiedBy>
  <cp:revision>4</cp:revision>
  <dcterms:created xsi:type="dcterms:W3CDTF">2018-05-15T06:36:49Z</dcterms:created>
  <dcterms:modified xsi:type="dcterms:W3CDTF">2018-05-15T06:44:43Z</dcterms:modified>
</cp:coreProperties>
</file>