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30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999" y="-13201"/>
            <a:ext cx="7581008" cy="1071821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4704" y="3748735"/>
            <a:ext cx="4817159" cy="2566631"/>
          </a:xfrm>
        </p:spPr>
        <p:txBody>
          <a:bodyPr anchor="b">
            <a:noAutofit/>
          </a:bodyPr>
          <a:lstStyle>
            <a:lvl1pPr algn="r">
              <a:defRPr sz="4464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04" y="6315364"/>
            <a:ext cx="4817159" cy="171009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9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93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950383"/>
            <a:ext cx="5247884" cy="5306307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9" y="6969478"/>
            <a:ext cx="5247884" cy="2449174"/>
          </a:xfrm>
        </p:spPr>
        <p:txBody>
          <a:bodyPr anchor="ctr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10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25" y="950383"/>
            <a:ext cx="5020092" cy="4712318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0297" y="5662701"/>
            <a:ext cx="4480748" cy="59399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2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6969478"/>
            <a:ext cx="5247885" cy="2449174"/>
          </a:xfrm>
        </p:spPr>
        <p:txBody>
          <a:bodyPr anchor="ctr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399075" y="1232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8567" y="4500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5787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7" y="3012023"/>
            <a:ext cx="5247885" cy="4046394"/>
          </a:xfrm>
        </p:spPr>
        <p:txBody>
          <a:bodyPr anchor="b">
            <a:normAutofit/>
          </a:bodyPr>
          <a:lstStyle>
            <a:lvl1pPr algn="l">
              <a:defRPr sz="363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8"/>
            <a:ext cx="5247885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45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25" y="950383"/>
            <a:ext cx="5020092" cy="4712318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976" y="6256691"/>
            <a:ext cx="5247886" cy="80172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8"/>
            <a:ext cx="5247885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399075" y="1232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8567" y="4500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3914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44" y="950383"/>
            <a:ext cx="5242718" cy="4712318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976" y="6256691"/>
            <a:ext cx="5247886" cy="80172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4">
                <a:solidFill>
                  <a:schemeClr val="accent1"/>
                </a:solidFill>
              </a:defRPr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8"/>
            <a:ext cx="5247885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329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116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41660" y="950384"/>
            <a:ext cx="809219" cy="8187158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977" y="950384"/>
            <a:ext cx="4294916" cy="818715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00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46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7" y="4210729"/>
            <a:ext cx="5247885" cy="2847691"/>
          </a:xfrm>
        </p:spPr>
        <p:txBody>
          <a:bodyPr anchor="b"/>
          <a:lstStyle>
            <a:lvl1pPr algn="l">
              <a:defRPr sz="330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7"/>
            <a:ext cx="5247885" cy="1341388"/>
          </a:xfrm>
        </p:spPr>
        <p:txBody>
          <a:bodyPr anchor="t"/>
          <a:lstStyle>
            <a:lvl1pPr marL="0" indent="0" algn="l">
              <a:buNone/>
              <a:defRPr sz="165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45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950383"/>
            <a:ext cx="5247884" cy="20591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79" y="3368418"/>
            <a:ext cx="2553051" cy="6050232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3"/>
            </a:lvl2pPr>
            <a:lvl3pPr>
              <a:defRPr sz="1157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8811" y="3368421"/>
            <a:ext cx="2553052" cy="6050233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3"/>
            </a:lvl2pPr>
            <a:lvl3pPr>
              <a:defRPr sz="1157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32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950383"/>
            <a:ext cx="5247884" cy="20591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8" y="3369032"/>
            <a:ext cx="2555170" cy="898409"/>
          </a:xfrm>
        </p:spPr>
        <p:txBody>
          <a:bodyPr anchor="b">
            <a:noAutofit/>
          </a:bodyPr>
          <a:lstStyle>
            <a:lvl1pPr marL="0" indent="0">
              <a:buNone/>
              <a:defRPr sz="1984" b="0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78" y="4267444"/>
            <a:ext cx="2555170" cy="515121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96691" y="3369032"/>
            <a:ext cx="2555170" cy="898409"/>
          </a:xfrm>
        </p:spPr>
        <p:txBody>
          <a:bodyPr anchor="b">
            <a:noAutofit/>
          </a:bodyPr>
          <a:lstStyle>
            <a:lvl1pPr marL="0" indent="0">
              <a:buNone/>
              <a:defRPr sz="1984" b="0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96691" y="4267444"/>
            <a:ext cx="2555170" cy="515121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86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950383"/>
            <a:ext cx="5247884" cy="20591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13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421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2336365"/>
            <a:ext cx="2306744" cy="1993164"/>
          </a:xfrm>
        </p:spPr>
        <p:txBody>
          <a:bodyPr anchor="b">
            <a:normAutofit/>
          </a:bodyPr>
          <a:lstStyle>
            <a:lvl1pPr>
              <a:defRPr sz="165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502" y="802783"/>
            <a:ext cx="2799359" cy="8615869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978" y="4329529"/>
            <a:ext cx="2306744" cy="4029228"/>
          </a:xfrm>
        </p:spPr>
        <p:txBody>
          <a:bodyPr>
            <a:normAutofit/>
          </a:bodyPr>
          <a:lstStyle>
            <a:lvl1pPr marL="0" indent="0">
              <a:buNone/>
              <a:defRPr sz="1157"/>
            </a:lvl1pPr>
            <a:lvl2pPr marL="283475" indent="0">
              <a:buNone/>
              <a:defRPr sz="868"/>
            </a:lvl2pPr>
            <a:lvl3pPr marL="566951" indent="0">
              <a:buNone/>
              <a:defRPr sz="744"/>
            </a:lvl3pPr>
            <a:lvl4pPr marL="850426" indent="0">
              <a:buNone/>
              <a:defRPr sz="620"/>
            </a:lvl4pPr>
            <a:lvl5pPr marL="1133902" indent="0">
              <a:buNone/>
              <a:defRPr sz="620"/>
            </a:lvl5pPr>
            <a:lvl6pPr marL="1417377" indent="0">
              <a:buNone/>
              <a:defRPr sz="620"/>
            </a:lvl6pPr>
            <a:lvl7pPr marL="1700853" indent="0">
              <a:buNone/>
              <a:defRPr sz="620"/>
            </a:lvl7pPr>
            <a:lvl8pPr marL="1984328" indent="0">
              <a:buNone/>
              <a:defRPr sz="620"/>
            </a:lvl8pPr>
            <a:lvl9pPr marL="2267803" indent="0">
              <a:buNone/>
              <a:defRPr sz="62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23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7484269"/>
            <a:ext cx="5247884" cy="883560"/>
          </a:xfrm>
        </p:spPr>
        <p:txBody>
          <a:bodyPr anchor="b">
            <a:normAutofit/>
          </a:bodyPr>
          <a:lstStyle>
            <a:lvl1pPr algn="l">
              <a:defRPr sz="1984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3978" y="950384"/>
            <a:ext cx="5247884" cy="5995581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7967" indent="0">
              <a:buNone/>
              <a:defRPr sz="1323"/>
            </a:lvl2pPr>
            <a:lvl3pPr marL="755934" indent="0">
              <a:buNone/>
              <a:defRPr sz="1323"/>
            </a:lvl3pPr>
            <a:lvl4pPr marL="1133902" indent="0">
              <a:buNone/>
              <a:defRPr sz="1323"/>
            </a:lvl4pPr>
            <a:lvl5pPr marL="1511869" indent="0">
              <a:buNone/>
              <a:defRPr sz="1323"/>
            </a:lvl5pPr>
            <a:lvl6pPr marL="1889836" indent="0">
              <a:buNone/>
              <a:defRPr sz="1323"/>
            </a:lvl6pPr>
            <a:lvl7pPr marL="2267803" indent="0">
              <a:buNone/>
              <a:defRPr sz="1323"/>
            </a:lvl7pPr>
            <a:lvl8pPr marL="2645771" indent="0">
              <a:buNone/>
              <a:defRPr sz="1323"/>
            </a:lvl8pPr>
            <a:lvl9pPr marL="3023738" indent="0">
              <a:buNone/>
              <a:defRPr sz="132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978" y="8367830"/>
            <a:ext cx="5247884" cy="1050822"/>
          </a:xfrm>
        </p:spPr>
        <p:txBody>
          <a:bodyPr>
            <a:normAutofit/>
          </a:bodyPr>
          <a:lstStyle>
            <a:lvl1pPr marL="0" indent="0">
              <a:buNone/>
              <a:defRPr sz="992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89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7000" y="-13201"/>
            <a:ext cx="7581009" cy="1071821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978" y="950383"/>
            <a:ext cx="5247884" cy="2059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8" y="3368421"/>
            <a:ext cx="5247884" cy="605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68722" y="9418654"/>
            <a:ext cx="56559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978" y="9418654"/>
            <a:ext cx="382197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8047" y="9418654"/>
            <a:ext cx="42381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accent1"/>
                </a:solidFill>
              </a:defRPr>
            </a:lvl1pPr>
          </a:lstStyle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28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377967" rtl="0" eaLnBrk="1" latinLnBrk="0" hangingPunct="1">
        <a:spcBef>
          <a:spcPct val="0"/>
        </a:spcBef>
        <a:buNone/>
        <a:defRPr sz="2976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3475" indent="-283475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4197" indent="-236230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44918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22885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00853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78820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56787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34754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12722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ABE7144-029F-4AA2-88D0-C7C7ABD23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908" y="7945120"/>
            <a:ext cx="3780767" cy="29075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401297-87CD-4BBC-AD36-6E7AB020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9" y="6173952"/>
            <a:ext cx="3292452" cy="457691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3ADF7A8-4D11-41E9-911C-7ED66F392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69" y="4514535"/>
            <a:ext cx="2779444" cy="331883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40A83A5-9B7E-430C-8F52-EBFFA3AA5BA1}"/>
              </a:ext>
            </a:extLst>
          </p:cNvPr>
          <p:cNvSpPr txBox="1"/>
          <p:nvPr/>
        </p:nvSpPr>
        <p:spPr>
          <a:xfrm>
            <a:off x="325119" y="1604584"/>
            <a:ext cx="6482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Utilización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844089-03E1-4334-A7C9-33BAF523E2B9}"/>
              </a:ext>
            </a:extLst>
          </p:cNvPr>
          <p:cNvSpPr txBox="1"/>
          <p:nvPr/>
        </p:nvSpPr>
        <p:spPr>
          <a:xfrm>
            <a:off x="325119" y="784947"/>
            <a:ext cx="6909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Se trata de unas tarjetas con números y otras con puntos; además tenemos unos limpiapipas y abalorios de colores.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96D86B-1BD7-4860-991F-BA058B3870D3}"/>
              </a:ext>
            </a:extLst>
          </p:cNvPr>
          <p:cNvSpPr txBox="1"/>
          <p:nvPr/>
        </p:nvSpPr>
        <p:spPr>
          <a:xfrm>
            <a:off x="325120" y="2190360"/>
            <a:ext cx="67338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Se trata de poner tantos abalorios  en cada limpiapipas como indica la tarjeta que tenemos delante. A veces nos confundimos y ponemos más abalorios de los que indica la tarjeta así que intentamos adivinar cuántos tenemos que quitar. Se trabaja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El conteo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Establecimiento de un patrón físico sin significado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La resta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35A96D0-4019-47D5-B8AA-2693B21AA519}"/>
              </a:ext>
            </a:extLst>
          </p:cNvPr>
          <p:cNvSpPr txBox="1"/>
          <p:nvPr/>
        </p:nvSpPr>
        <p:spPr>
          <a:xfrm>
            <a:off x="325120" y="21186"/>
            <a:ext cx="6482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Material</a:t>
            </a:r>
          </a:p>
        </p:txBody>
      </p:sp>
    </p:spTree>
    <p:extLst>
      <p:ext uri="{BB962C8B-B14F-4D97-AF65-F5344CB8AC3E}">
        <p14:creationId xmlns:p14="http://schemas.microsoft.com/office/powerpoint/2010/main" val="9682168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77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Berlin Sans FB Demi</vt:lpstr>
      <vt:lpstr>Trebuchet MS</vt:lpstr>
      <vt:lpstr>Wingdings 3</vt:lpstr>
      <vt:lpstr>Faceta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Marivi Rodríguez Concepción</dc:creator>
  <cp:lastModifiedBy>Marivi Rodríguez Concepción</cp:lastModifiedBy>
  <cp:revision>5</cp:revision>
  <dcterms:created xsi:type="dcterms:W3CDTF">2018-05-15T06:36:49Z</dcterms:created>
  <dcterms:modified xsi:type="dcterms:W3CDTF">2018-05-15T15:37:54Z</dcterms:modified>
</cp:coreProperties>
</file>