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6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36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238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577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162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7902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120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6460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381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634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402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7887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8E05-7A13-4706-8FCE-245F6200AFB4}" type="datetimeFigureOut">
              <a:rPr lang="es-ES" smtClean="0"/>
              <a:pPr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88C39-6FDB-4B01-9DA3-4B2AA753E0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088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358627"/>
              </p:ext>
            </p:extLst>
          </p:nvPr>
        </p:nvGraphicFramePr>
        <p:xfrm>
          <a:off x="395535" y="332656"/>
          <a:ext cx="8280923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1008112"/>
                <a:gridCol w="1296144"/>
                <a:gridCol w="1368152"/>
                <a:gridCol w="936104"/>
                <a:gridCol w="1008112"/>
                <a:gridCol w="108012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LENGUA 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INGLÉS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NATURALES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SOCIALES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EDUCACIÓN FÍSICA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Estructura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Texto</a:t>
                      </a:r>
                    </a:p>
                    <a:p>
                      <a:r>
                        <a:rPr lang="es-ES" sz="1000" dirty="0" smtClean="0"/>
                        <a:t>Juego</a:t>
                      </a:r>
                      <a:r>
                        <a:rPr lang="es-ES" sz="1000" baseline="0" dirty="0" smtClean="0"/>
                        <a:t> /canción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T6</a:t>
                      </a:r>
                      <a:r>
                        <a:rPr lang="es-ES" sz="1000" dirty="0" smtClean="0"/>
                        <a:t>.</a:t>
                      </a:r>
                      <a:r>
                        <a:rPr lang="es-ES" sz="1000" b="1" i="1" baseline="0" dirty="0" smtClean="0"/>
                        <a:t> Días de invierno</a:t>
                      </a:r>
                    </a:p>
                    <a:p>
                      <a:r>
                        <a:rPr lang="es-ES" sz="1000" baseline="0" dirty="0" smtClean="0"/>
                        <a:t>VOC: Las fiestas/ palabras sinónimas</a:t>
                      </a:r>
                    </a:p>
                    <a:p>
                      <a:r>
                        <a:rPr lang="es-ES" sz="1000" baseline="0" dirty="0" smtClean="0"/>
                        <a:t>LETRAS: PR, PL, BR y BL</a:t>
                      </a:r>
                    </a:p>
                    <a:p>
                      <a:r>
                        <a:rPr lang="es-ES" sz="1000" baseline="0" dirty="0" smtClean="0"/>
                        <a:t>GRAM: Sílaba y palabra</a:t>
                      </a:r>
                    </a:p>
                    <a:p>
                      <a:r>
                        <a:rPr lang="es-ES" sz="1000" baseline="0" dirty="0" smtClean="0"/>
                        <a:t>CU: La calabaza gigante.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T4.</a:t>
                      </a:r>
                      <a:r>
                        <a:rPr lang="es-ES" sz="1000" b="1" i="1" baseline="0" dirty="0" smtClean="0"/>
                        <a:t> </a:t>
                      </a:r>
                      <a:r>
                        <a:rPr lang="es-ES" sz="1000" b="1" i="1" baseline="0" dirty="0" err="1" smtClean="0"/>
                        <a:t>Dinner</a:t>
                      </a:r>
                      <a:r>
                        <a:rPr lang="es-ES" sz="1000" b="1" i="1" baseline="0" dirty="0" smtClean="0"/>
                        <a:t> time.</a:t>
                      </a:r>
                    </a:p>
                    <a:p>
                      <a:r>
                        <a:rPr lang="es-ES" sz="1000" baseline="0" dirty="0" smtClean="0"/>
                        <a:t>VOC: </a:t>
                      </a:r>
                      <a:r>
                        <a:rPr lang="es-ES" sz="1000" baseline="0" dirty="0" err="1" smtClean="0"/>
                        <a:t>Food</a:t>
                      </a:r>
                      <a:r>
                        <a:rPr lang="es-ES" sz="1000" baseline="0" dirty="0" smtClean="0"/>
                        <a:t>.</a:t>
                      </a:r>
                    </a:p>
                    <a:p>
                      <a:r>
                        <a:rPr lang="es-ES" sz="1000" baseline="0" dirty="0" smtClean="0"/>
                        <a:t>NUM: 1-20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T3: Nos alimentamos bien.</a:t>
                      </a:r>
                    </a:p>
                    <a:p>
                      <a:r>
                        <a:rPr lang="es-ES" sz="1000" dirty="0" smtClean="0"/>
                        <a:t>-Alimentación sana.</a:t>
                      </a:r>
                    </a:p>
                    <a:p>
                      <a:r>
                        <a:rPr lang="es-ES" sz="1000" dirty="0" smtClean="0"/>
                        <a:t>-Origen de los alimentos.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T4. Un paseo por el barrio.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000" dirty="0" smtClean="0"/>
                        <a:t>Calle/ Barrios.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000" baseline="0" dirty="0" smtClean="0"/>
                        <a:t> Normas viales.</a:t>
                      </a:r>
                      <a:endParaRPr lang="es-E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T9. La orientación.</a:t>
                      </a:r>
                      <a:endParaRPr lang="es-ES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Do </a:t>
                      </a:r>
                      <a:r>
                        <a:rPr lang="es-ES" sz="1000" dirty="0" err="1" smtClean="0"/>
                        <a:t>you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like</a:t>
                      </a:r>
                      <a:r>
                        <a:rPr lang="es-ES" sz="1000" dirty="0" smtClean="0"/>
                        <a:t>…?</a:t>
                      </a:r>
                    </a:p>
                    <a:p>
                      <a:r>
                        <a:rPr lang="es-ES" sz="1000" dirty="0" smtClean="0"/>
                        <a:t>Yes, I do.</a:t>
                      </a:r>
                    </a:p>
                    <a:p>
                      <a:r>
                        <a:rPr lang="es-ES" sz="1000" dirty="0" smtClean="0"/>
                        <a:t>No, I </a:t>
                      </a:r>
                      <a:r>
                        <a:rPr lang="es-ES" sz="1000" dirty="0" err="1" smtClean="0"/>
                        <a:t>don´t</a:t>
                      </a:r>
                      <a:r>
                        <a:rPr lang="es-ES" sz="1000" dirty="0" smtClean="0"/>
                        <a:t>.</a:t>
                      </a:r>
                    </a:p>
                    <a:p>
                      <a:r>
                        <a:rPr lang="es-ES" sz="1000" dirty="0" smtClean="0"/>
                        <a:t>I </a:t>
                      </a:r>
                      <a:r>
                        <a:rPr lang="es-ES" sz="1000" dirty="0" err="1" smtClean="0"/>
                        <a:t>love</a:t>
                      </a:r>
                      <a:r>
                        <a:rPr lang="es-ES" sz="1000" dirty="0" smtClean="0"/>
                        <a:t>….</a:t>
                      </a:r>
                    </a:p>
                    <a:p>
                      <a:r>
                        <a:rPr lang="es-ES" sz="1000" dirty="0" smtClean="0"/>
                        <a:t>…. Are </a:t>
                      </a:r>
                      <a:r>
                        <a:rPr lang="es-ES" sz="1000" dirty="0" err="1" smtClean="0"/>
                        <a:t>from</a:t>
                      </a:r>
                      <a:r>
                        <a:rPr lang="es-ES" sz="1000" dirty="0" smtClean="0"/>
                        <a:t> ….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Escribir una</a:t>
                      </a:r>
                      <a:r>
                        <a:rPr lang="es-ES" sz="1000" baseline="0" dirty="0" smtClean="0"/>
                        <a:t> enumeración.</a:t>
                      </a:r>
                    </a:p>
                    <a:p>
                      <a:endParaRPr lang="es-ES" sz="1000" baseline="0" dirty="0" smtClean="0"/>
                    </a:p>
                    <a:p>
                      <a:r>
                        <a:rPr lang="es-ES" sz="1000" baseline="0" dirty="0" smtClean="0"/>
                        <a:t>Catch </a:t>
                      </a:r>
                      <a:r>
                        <a:rPr lang="es-ES" sz="1000" baseline="0" dirty="0" err="1" smtClean="0"/>
                        <a:t>the</a:t>
                      </a:r>
                      <a:r>
                        <a:rPr lang="es-ES" sz="1000" baseline="0" dirty="0" smtClean="0"/>
                        <a:t> </a:t>
                      </a:r>
                      <a:r>
                        <a:rPr lang="es-ES" sz="1000" baseline="0" dirty="0" err="1" smtClean="0"/>
                        <a:t>ball</a:t>
                      </a:r>
                      <a:r>
                        <a:rPr lang="es-ES" sz="1000" baseline="0" dirty="0" smtClean="0"/>
                        <a:t> and </a:t>
                      </a:r>
                      <a:r>
                        <a:rPr lang="es-ES" sz="1000" baseline="0" dirty="0" err="1" smtClean="0"/>
                        <a:t>say</a:t>
                      </a:r>
                      <a:r>
                        <a:rPr lang="es-ES" sz="1000" baseline="0" dirty="0" smtClean="0"/>
                        <a:t> a </a:t>
                      </a:r>
                      <a:r>
                        <a:rPr lang="es-ES" sz="1000" baseline="0" dirty="0" err="1" smtClean="0"/>
                        <a:t>fruit</a:t>
                      </a:r>
                      <a:r>
                        <a:rPr lang="es-ES" sz="1000" baseline="0" dirty="0" smtClean="0"/>
                        <a:t>.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T7. </a:t>
                      </a:r>
                      <a:r>
                        <a:rPr lang="es-ES" sz="1000" b="1" i="1" dirty="0" smtClean="0"/>
                        <a:t>La plaza del Ayuntamiento.</a:t>
                      </a:r>
                    </a:p>
                    <a:p>
                      <a:r>
                        <a:rPr lang="es-ES" sz="1000" dirty="0" smtClean="0"/>
                        <a:t>VOC: La calle/palabras antónimas.</a:t>
                      </a:r>
                    </a:p>
                    <a:p>
                      <a:r>
                        <a:rPr lang="es-ES" sz="1000" dirty="0" smtClean="0"/>
                        <a:t>LETRAS: CR, CL, GR y GL</a:t>
                      </a:r>
                    </a:p>
                    <a:p>
                      <a:r>
                        <a:rPr lang="es-ES" sz="1000" dirty="0" smtClean="0"/>
                        <a:t>GRAM: Palabra</a:t>
                      </a:r>
                      <a:r>
                        <a:rPr lang="es-ES" sz="1000" baseline="0" dirty="0" smtClean="0"/>
                        <a:t> y oración</a:t>
                      </a:r>
                    </a:p>
                    <a:p>
                      <a:r>
                        <a:rPr lang="es-ES" sz="1000" baseline="0" dirty="0" smtClean="0"/>
                        <a:t>CU: El gato con botas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T5. Así es mi localidad.</a:t>
                      </a:r>
                    </a:p>
                    <a:p>
                      <a:r>
                        <a:rPr lang="es-ES" sz="1000" dirty="0" smtClean="0"/>
                        <a:t>-Pueblos.</a:t>
                      </a:r>
                    </a:p>
                    <a:p>
                      <a:r>
                        <a:rPr lang="es-ES" sz="1000" dirty="0" smtClean="0"/>
                        <a:t>-</a:t>
                      </a:r>
                      <a:r>
                        <a:rPr lang="es-ES" sz="1000" baseline="0" dirty="0" smtClean="0"/>
                        <a:t> Ciudades.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Describir una indumentaria.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T8</a:t>
                      </a:r>
                      <a:r>
                        <a:rPr lang="es-ES" sz="1000" b="1" i="1" dirty="0" smtClean="0"/>
                        <a:t>.</a:t>
                      </a:r>
                      <a:r>
                        <a:rPr lang="es-ES" sz="1000" b="1" i="1" baseline="0" dirty="0" smtClean="0"/>
                        <a:t> Una acampada nocturna</a:t>
                      </a:r>
                      <a:r>
                        <a:rPr lang="es-ES" sz="1000" b="1" baseline="0" dirty="0" smtClean="0"/>
                        <a:t>.</a:t>
                      </a:r>
                      <a:endParaRPr lang="es-ES" sz="1000" b="1" i="1" baseline="0" dirty="0" smtClean="0"/>
                    </a:p>
                    <a:p>
                      <a:r>
                        <a:rPr lang="es-ES" sz="1000" baseline="0" dirty="0" smtClean="0"/>
                        <a:t>VOC: Acampada/ significado de expresiones</a:t>
                      </a:r>
                    </a:p>
                    <a:p>
                      <a:r>
                        <a:rPr lang="es-ES" sz="1000" baseline="0" dirty="0" smtClean="0"/>
                        <a:t>LETRAS:FR, FL, TR y DR</a:t>
                      </a:r>
                    </a:p>
                    <a:p>
                      <a:r>
                        <a:rPr lang="es-ES" sz="1000" baseline="0" dirty="0" smtClean="0"/>
                        <a:t>GRAM: Masculino/</a:t>
                      </a:r>
                      <a:r>
                        <a:rPr lang="es-ES" sz="1000" baseline="0" dirty="0" err="1" smtClean="0"/>
                        <a:t>femenin</a:t>
                      </a:r>
                      <a:endParaRPr lang="es-ES" sz="1000" baseline="0" dirty="0" smtClean="0"/>
                    </a:p>
                    <a:p>
                      <a:r>
                        <a:rPr lang="es-ES" sz="1000" baseline="0" dirty="0" smtClean="0"/>
                        <a:t>CU: La torre de la reina.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T6. </a:t>
                      </a:r>
                      <a:r>
                        <a:rPr lang="es-ES" sz="1000" b="1" i="1" dirty="0" err="1" smtClean="0"/>
                        <a:t>The</a:t>
                      </a:r>
                      <a:r>
                        <a:rPr lang="es-ES" sz="1000" b="1" i="1" dirty="0" smtClean="0"/>
                        <a:t> </a:t>
                      </a:r>
                      <a:r>
                        <a:rPr lang="es-ES" sz="1000" b="1" i="1" dirty="0" err="1" smtClean="0"/>
                        <a:t>missing</a:t>
                      </a:r>
                      <a:r>
                        <a:rPr lang="es-ES" sz="1000" b="1" i="1" dirty="0" smtClean="0"/>
                        <a:t> </a:t>
                      </a:r>
                      <a:r>
                        <a:rPr lang="es-ES" sz="1000" b="1" i="1" dirty="0" err="1" smtClean="0"/>
                        <a:t>skateboard</a:t>
                      </a:r>
                      <a:r>
                        <a:rPr lang="es-ES" sz="1000" b="1" i="1" dirty="0" smtClean="0"/>
                        <a:t>.</a:t>
                      </a:r>
                    </a:p>
                    <a:p>
                      <a:r>
                        <a:rPr lang="es-ES" sz="1000" dirty="0" smtClean="0"/>
                        <a:t>VOC: </a:t>
                      </a:r>
                      <a:r>
                        <a:rPr lang="es-ES" sz="1000" dirty="0" err="1" smtClean="0"/>
                        <a:t>Toys</a:t>
                      </a:r>
                      <a:r>
                        <a:rPr lang="es-ES" sz="1000" dirty="0" smtClean="0"/>
                        <a:t>.</a:t>
                      </a:r>
                    </a:p>
                    <a:p>
                      <a:r>
                        <a:rPr lang="es-ES" sz="1000" dirty="0" err="1" smtClean="0"/>
                        <a:t>Materials</a:t>
                      </a:r>
                      <a:r>
                        <a:rPr lang="es-ES" sz="1000" dirty="0" smtClean="0"/>
                        <a:t>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T7. Conocemos los materiales.</a:t>
                      </a:r>
                    </a:p>
                    <a:p>
                      <a:r>
                        <a:rPr lang="es-ES" sz="1000" dirty="0" smtClean="0"/>
                        <a:t>-Materiales.</a:t>
                      </a:r>
                    </a:p>
                    <a:p>
                      <a:r>
                        <a:rPr lang="es-ES" sz="1000" dirty="0" smtClean="0"/>
                        <a:t>-Reciclamos.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T8. El equilibrio.</a:t>
                      </a:r>
                      <a:endParaRPr lang="es-ES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Where,s</a:t>
                      </a:r>
                      <a:r>
                        <a:rPr lang="es-ES" sz="1000" dirty="0" smtClean="0"/>
                        <a:t> my…?</a:t>
                      </a:r>
                    </a:p>
                    <a:p>
                      <a:r>
                        <a:rPr lang="es-ES" sz="1000" dirty="0" err="1" smtClean="0"/>
                        <a:t>Is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it</a:t>
                      </a:r>
                      <a:r>
                        <a:rPr lang="es-ES" sz="1000" dirty="0" smtClean="0"/>
                        <a:t> in/</a:t>
                      </a:r>
                      <a:r>
                        <a:rPr lang="es-ES" sz="1000" dirty="0" err="1" smtClean="0"/>
                        <a:t>on</a:t>
                      </a:r>
                      <a:r>
                        <a:rPr lang="es-ES" sz="1000" dirty="0" smtClean="0"/>
                        <a:t>/</a:t>
                      </a:r>
                      <a:r>
                        <a:rPr lang="es-ES" sz="1000" dirty="0" err="1" smtClean="0"/>
                        <a:t>under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the</a:t>
                      </a:r>
                      <a:r>
                        <a:rPr lang="es-ES" sz="1000" dirty="0" smtClean="0"/>
                        <a:t>….?</a:t>
                      </a:r>
                    </a:p>
                    <a:p>
                      <a:r>
                        <a:rPr lang="es-ES" sz="1000" dirty="0" err="1" smtClean="0"/>
                        <a:t>The</a:t>
                      </a:r>
                      <a:r>
                        <a:rPr lang="es-ES" sz="1000" dirty="0" smtClean="0"/>
                        <a:t>….. </a:t>
                      </a:r>
                      <a:r>
                        <a:rPr lang="es-ES" sz="1000" dirty="0" err="1" smtClean="0"/>
                        <a:t>Is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made</a:t>
                      </a:r>
                      <a:r>
                        <a:rPr lang="es-ES" sz="1000" dirty="0" smtClean="0"/>
                        <a:t> of…..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Escribir una invitación.</a:t>
                      </a:r>
                    </a:p>
                    <a:p>
                      <a:endParaRPr lang="es-ES" sz="1000" dirty="0" smtClean="0"/>
                    </a:p>
                    <a:p>
                      <a:r>
                        <a:rPr lang="es-ES" sz="1000" dirty="0" err="1" smtClean="0"/>
                        <a:t>Toys</a:t>
                      </a:r>
                      <a:r>
                        <a:rPr lang="es-ES" sz="1000" dirty="0" smtClean="0"/>
                        <a:t> bingo.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T9.</a:t>
                      </a:r>
                      <a:r>
                        <a:rPr lang="es-ES" sz="1000" b="1" baseline="0" dirty="0" smtClean="0"/>
                        <a:t> </a:t>
                      </a:r>
                      <a:r>
                        <a:rPr lang="es-ES" sz="1000" b="1" i="1" baseline="0" dirty="0" smtClean="0"/>
                        <a:t>Una gran carrera</a:t>
                      </a:r>
                    </a:p>
                    <a:p>
                      <a:r>
                        <a:rPr lang="es-ES" sz="1000" baseline="0" dirty="0" smtClean="0"/>
                        <a:t>VOC: polideportivo/ partes de un todo.</a:t>
                      </a:r>
                    </a:p>
                    <a:p>
                      <a:r>
                        <a:rPr lang="es-ES" sz="1000" baseline="0" dirty="0" smtClean="0"/>
                        <a:t>GRAM: singular/plural</a:t>
                      </a:r>
                    </a:p>
                    <a:p>
                      <a:r>
                        <a:rPr lang="es-ES" sz="1000" baseline="0" dirty="0" smtClean="0"/>
                        <a:t>CU: El erizo y el conejo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T7. El aire y el agua.</a:t>
                      </a:r>
                    </a:p>
                    <a:p>
                      <a:r>
                        <a:rPr lang="es-ES" sz="1000" dirty="0" smtClean="0"/>
                        <a:t>-Aire.</a:t>
                      </a:r>
                    </a:p>
                    <a:p>
                      <a:r>
                        <a:rPr lang="es-ES" sz="1000" dirty="0" smtClean="0"/>
                        <a:t>-Agua</a:t>
                      </a:r>
                      <a:r>
                        <a:rPr lang="es-ES" sz="1000" baseline="0" dirty="0" smtClean="0"/>
                        <a:t> en la naturaleza.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Elaborar programa de actividades.</a:t>
                      </a:r>
                    </a:p>
                    <a:p>
                      <a:endParaRPr lang="es-ES" sz="1000" dirty="0" smtClean="0"/>
                    </a:p>
                    <a:p>
                      <a:r>
                        <a:rPr lang="es-ES" sz="1000" dirty="0" err="1" smtClean="0"/>
                        <a:t>Simon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says</a:t>
                      </a:r>
                      <a:r>
                        <a:rPr lang="es-ES" sz="1000" smtClean="0"/>
                        <a:t>….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T10.</a:t>
                      </a:r>
                      <a:r>
                        <a:rPr lang="es-ES" sz="1000" b="1" baseline="0" dirty="0" smtClean="0"/>
                        <a:t> </a:t>
                      </a:r>
                      <a:r>
                        <a:rPr lang="es-ES" sz="1000" b="1" i="1" baseline="0" dirty="0" smtClean="0"/>
                        <a:t>El mercado del barrio</a:t>
                      </a:r>
                      <a:endParaRPr lang="es-ES" sz="1000" i="1" baseline="0" dirty="0" smtClean="0"/>
                    </a:p>
                    <a:p>
                      <a:r>
                        <a:rPr lang="es-ES" sz="1000" baseline="0" dirty="0" smtClean="0"/>
                        <a:t>VOC: Mercado/palabras derivadas</a:t>
                      </a:r>
                    </a:p>
                    <a:p>
                      <a:r>
                        <a:rPr lang="es-ES" sz="1000" baseline="0" dirty="0" smtClean="0"/>
                        <a:t>GRAM: El verbo</a:t>
                      </a:r>
                    </a:p>
                    <a:p>
                      <a:r>
                        <a:rPr lang="es-ES" sz="1000" baseline="0" dirty="0" smtClean="0"/>
                        <a:t>CU: La planta más hermosa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EASTER</a:t>
                      </a:r>
                    </a:p>
                    <a:p>
                      <a:r>
                        <a:rPr lang="es-ES" sz="1000" dirty="0" smtClean="0"/>
                        <a:t>VOC: </a:t>
                      </a:r>
                      <a:r>
                        <a:rPr lang="es-ES" sz="1000" dirty="0" err="1" smtClean="0"/>
                        <a:t>Easter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egg</a:t>
                      </a:r>
                      <a:r>
                        <a:rPr lang="es-ES" sz="1000" dirty="0" smtClean="0"/>
                        <a:t>, </a:t>
                      </a:r>
                      <a:r>
                        <a:rPr lang="es-ES" sz="1000" dirty="0" err="1" smtClean="0"/>
                        <a:t>Easter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rabbit</a:t>
                      </a:r>
                      <a:r>
                        <a:rPr lang="es-ES" sz="1000" dirty="0" smtClean="0"/>
                        <a:t>, </a:t>
                      </a:r>
                      <a:r>
                        <a:rPr lang="es-ES" sz="1000" dirty="0" err="1" smtClean="0"/>
                        <a:t>flower</a:t>
                      </a:r>
                      <a:r>
                        <a:rPr lang="es-ES" sz="1000" dirty="0" smtClean="0"/>
                        <a:t>, </a:t>
                      </a:r>
                      <a:r>
                        <a:rPr lang="es-ES" sz="1000" dirty="0" err="1" smtClean="0"/>
                        <a:t>chick</a:t>
                      </a:r>
                      <a:r>
                        <a:rPr lang="es-ES" sz="1000" dirty="0" smtClean="0"/>
                        <a:t>, </a:t>
                      </a:r>
                      <a:r>
                        <a:rPr lang="es-ES" sz="1000" dirty="0" err="1" smtClean="0"/>
                        <a:t>basket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b="1" i="1" dirty="0" smtClean="0"/>
                        <a:t>T10.</a:t>
                      </a:r>
                      <a:r>
                        <a:rPr lang="es-ES" sz="1000" b="1" i="1" baseline="0" dirty="0" smtClean="0"/>
                        <a:t> Nos expresamos.</a:t>
                      </a:r>
                      <a:endParaRPr lang="es-ES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Happy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Easter</a:t>
                      </a:r>
                      <a:r>
                        <a:rPr lang="es-ES" sz="1000" dirty="0" smtClean="0"/>
                        <a:t>!!</a:t>
                      </a:r>
                    </a:p>
                    <a:p>
                      <a:r>
                        <a:rPr lang="es-ES" sz="1000" dirty="0" smtClean="0"/>
                        <a:t>Can I </a:t>
                      </a:r>
                      <a:r>
                        <a:rPr lang="es-ES" sz="1000" dirty="0" err="1" smtClean="0"/>
                        <a:t>have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an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egg</a:t>
                      </a:r>
                      <a:r>
                        <a:rPr lang="es-ES" sz="1000" dirty="0" smtClean="0"/>
                        <a:t>, </a:t>
                      </a:r>
                      <a:r>
                        <a:rPr lang="es-ES" sz="1000" dirty="0" err="1" smtClean="0"/>
                        <a:t>please</a:t>
                      </a:r>
                      <a:r>
                        <a:rPr lang="es-ES" sz="1000" dirty="0" smtClean="0"/>
                        <a:t>?</a:t>
                      </a:r>
                    </a:p>
                    <a:p>
                      <a:r>
                        <a:rPr lang="es-ES" sz="1000" dirty="0" err="1" smtClean="0"/>
                        <a:t>Here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you</a:t>
                      </a:r>
                      <a:r>
                        <a:rPr lang="es-ES" sz="1000" dirty="0" smtClean="0"/>
                        <a:t> are. </a:t>
                      </a:r>
                      <a:r>
                        <a:rPr lang="es-ES" sz="1000" dirty="0" err="1" smtClean="0"/>
                        <a:t>Thank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you</a:t>
                      </a:r>
                      <a:r>
                        <a:rPr lang="es-ES" sz="1000" dirty="0" smtClean="0"/>
                        <a:t>.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La receta.</a:t>
                      </a:r>
                    </a:p>
                    <a:p>
                      <a:endParaRPr lang="es-ES" sz="1000" dirty="0" smtClean="0"/>
                    </a:p>
                    <a:p>
                      <a:r>
                        <a:rPr lang="es-ES" sz="1000" dirty="0" err="1" smtClean="0"/>
                        <a:t>Easter</a:t>
                      </a:r>
                      <a:r>
                        <a:rPr lang="es-ES" sz="1000" dirty="0" smtClean="0"/>
                        <a:t> </a:t>
                      </a:r>
                      <a:r>
                        <a:rPr lang="es-ES" sz="1000" dirty="0" err="1" smtClean="0"/>
                        <a:t>crossword</a:t>
                      </a:r>
                      <a:endParaRPr lang="es-E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646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367</Words>
  <Application>Microsoft Office PowerPoint</Application>
  <PresentationFormat>Presentación en pantalla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27</cp:revision>
  <cp:lastPrinted>2018-02-05T15:09:27Z</cp:lastPrinted>
  <dcterms:created xsi:type="dcterms:W3CDTF">2018-02-05T14:28:01Z</dcterms:created>
  <dcterms:modified xsi:type="dcterms:W3CDTF">2018-05-29T23:00:04Z</dcterms:modified>
</cp:coreProperties>
</file>