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1" r:id="rId5"/>
    <p:sldId id="272" r:id="rId6"/>
    <p:sldId id="273" r:id="rId7"/>
    <p:sldId id="258" r:id="rId8"/>
    <p:sldId id="259" r:id="rId9"/>
    <p:sldId id="264" r:id="rId10"/>
    <p:sldId id="262" r:id="rId11"/>
    <p:sldId id="260" r:id="rId12"/>
    <p:sldId id="263" r:id="rId13"/>
    <p:sldId id="261" r:id="rId14"/>
    <p:sldId id="266" r:id="rId15"/>
    <p:sldId id="269" r:id="rId16"/>
    <p:sldId id="267" r:id="rId17"/>
    <p:sldId id="268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D37E-0771-4C47-B014-BE9CB1500BC1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B2F0-765E-40F9-B46E-3C6E48538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55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D37E-0771-4C47-B014-BE9CB1500BC1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B2F0-765E-40F9-B46E-3C6E48538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88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D37E-0771-4C47-B014-BE9CB1500BC1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B2F0-765E-40F9-B46E-3C6E48538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13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D37E-0771-4C47-B014-BE9CB1500BC1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B2F0-765E-40F9-B46E-3C6E48538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59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D37E-0771-4C47-B014-BE9CB1500BC1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B2F0-765E-40F9-B46E-3C6E48538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43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D37E-0771-4C47-B014-BE9CB1500BC1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B2F0-765E-40F9-B46E-3C6E48538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61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D37E-0771-4C47-B014-BE9CB1500BC1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B2F0-765E-40F9-B46E-3C6E48538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54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D37E-0771-4C47-B014-BE9CB1500BC1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B2F0-765E-40F9-B46E-3C6E48538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28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D37E-0771-4C47-B014-BE9CB1500BC1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B2F0-765E-40F9-B46E-3C6E48538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27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D37E-0771-4C47-B014-BE9CB1500BC1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B2F0-765E-40F9-B46E-3C6E48538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0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D37E-0771-4C47-B014-BE9CB1500BC1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B2F0-765E-40F9-B46E-3C6E48538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07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D37E-0771-4C47-B014-BE9CB1500BC1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0B2F0-765E-40F9-B46E-3C6E48538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00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qg_h959Vh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9m0OEpE0z8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116">
            <a:off x="2436793" y="2053487"/>
            <a:ext cx="4270414" cy="42704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19672" y="122343"/>
            <a:ext cx="69847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France! </a:t>
            </a:r>
            <a:endParaRPr lang="es-ES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8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4804"/>
            <a:ext cx="36195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2483768" y="260648"/>
            <a:ext cx="6120680" cy="2808312"/>
          </a:xfrm>
          <a:prstGeom prst="wedgeEllipseCallout">
            <a:avLst>
              <a:gd name="adj1" fmla="val -47769"/>
              <a:gd name="adj2" fmla="val 319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¿Sabías qué...?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18748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de cosas tipicas de francia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4" y="1289364"/>
            <a:ext cx="4656352" cy="460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216277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En Francia se creó la famosa tira cómica de Asterix y Obelix</a:t>
            </a:r>
            <a:endParaRPr lang="es-ES" sz="2400" dirty="0"/>
          </a:p>
        </p:txBody>
      </p:sp>
      <p:pic>
        <p:nvPicPr>
          <p:cNvPr id="922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06" y="3933056"/>
            <a:ext cx="1647353" cy="131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063957" y="2420888"/>
            <a:ext cx="39328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¿Los conocíais?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 smtClean="0">
                <a:hlinkClick r:id="rId4"/>
              </a:rPr>
              <a:t>https://www.youtube.com/watch?v=cqg_h959VhM</a:t>
            </a:r>
            <a:endParaRPr lang="es-ES" sz="2400" dirty="0" smtClean="0"/>
          </a:p>
          <a:p>
            <a:pPr algn="ctr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168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4804"/>
            <a:ext cx="36195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2483768" y="260648"/>
            <a:ext cx="6120680" cy="2808312"/>
          </a:xfrm>
          <a:prstGeom prst="wedgeEllipseCallout">
            <a:avLst>
              <a:gd name="adj1" fmla="val -47769"/>
              <a:gd name="adj2" fmla="val 319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¿Sabías qué...?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6399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40466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¡Actualmente se calcula que hay un total de </a:t>
            </a:r>
            <a:r>
              <a:rPr lang="es-ES" sz="3600" dirty="0" smtClean="0"/>
              <a:t>274 millones de personas </a:t>
            </a:r>
            <a:r>
              <a:rPr lang="es-ES" sz="2800" dirty="0" smtClean="0"/>
              <a:t>que hablan el francés!</a:t>
            </a:r>
            <a:endParaRPr lang="es-ES" sz="2800" dirty="0"/>
          </a:p>
        </p:txBody>
      </p:sp>
      <p:pic>
        <p:nvPicPr>
          <p:cNvPr id="10242" name="Picture 2" descr="Resultado de imagen de francopho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06" y="1944126"/>
            <a:ext cx="645795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3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Resultado de imagen de francopho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120680" cy="59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030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4804"/>
            <a:ext cx="36195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2483768" y="260648"/>
            <a:ext cx="6120680" cy="2808312"/>
          </a:xfrm>
          <a:prstGeom prst="wedgeEllipseCallout">
            <a:avLst>
              <a:gd name="adj1" fmla="val -47769"/>
              <a:gd name="adj2" fmla="val 319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¿Sabías qué...?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65552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04664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¡Según el lugar en el que te encuentres de Francia, se saluda de distinta manera! El arte del beso es muy conocido en el país debido a las confusiones entre regiones.</a:t>
            </a:r>
            <a:endParaRPr lang="es-ES" sz="3200" dirty="0"/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74443"/>
            <a:ext cx="1647353" cy="131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076056" y="3933056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3"/>
              </a:rPr>
              <a:t>https://www.youtube.com/watch?v=b9m0OEpE0z8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3314" name="Picture 2" descr="Resultado de imagen de be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8" y="3052543"/>
            <a:ext cx="4631688" cy="296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61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de CORAZÓN FRANCÉ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364882"/>
            <a:ext cx="5328592" cy="532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87824" y="5061669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/>
              <a:t>MERCI!</a:t>
            </a:r>
            <a:endParaRPr lang="es-ES" sz="8000" dirty="0"/>
          </a:p>
        </p:txBody>
      </p:sp>
    </p:spTree>
    <p:extLst>
      <p:ext uri="{BB962C8B-B14F-4D97-AF65-F5344CB8AC3E}">
        <p14:creationId xmlns:p14="http://schemas.microsoft.com/office/powerpoint/2010/main" val="103931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de la fra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7444"/>
            <a:ext cx="5236179" cy="554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 rot="510506">
            <a:off x="5649716" y="1376203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TRÈS BIEN!!</a:t>
            </a:r>
            <a:endParaRPr lang="es-ES" sz="4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19" y="3068960"/>
            <a:ext cx="4128889" cy="265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8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049"/>
            <a:ext cx="7488832" cy="67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de paisajes de fra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1939">
            <a:off x="339586" y="883394"/>
            <a:ext cx="5164107" cy="34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n de paisajes de fra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71">
            <a:off x="3799541" y="3282068"/>
            <a:ext cx="4876063" cy="32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1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de paisajes de fra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0" y="116632"/>
            <a:ext cx="6000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sultado de imagen de paisajes de fra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27" y="1916832"/>
            <a:ext cx="4513684" cy="252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Resultado de imagen de paisajes de franc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1"/>
          <a:stretch/>
        </p:blipFill>
        <p:spPr bwMode="auto">
          <a:xfrm>
            <a:off x="467544" y="3879273"/>
            <a:ext cx="4572000" cy="25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98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Equipo\Desktop\DATOS SALVADOS\Pictures\Orléans\Orleans y Blois\DSC_0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016213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7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4804"/>
            <a:ext cx="36195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2483768" y="260648"/>
            <a:ext cx="6120680" cy="2808312"/>
          </a:xfrm>
          <a:prstGeom prst="wedgeEllipseCallout">
            <a:avLst>
              <a:gd name="adj1" fmla="val -47769"/>
              <a:gd name="adj2" fmla="val 319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¿Sabías qué...?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5129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de un queso para cada dia del añ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416824" cy="555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31347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¡En Francia existen entre 350 y 400 tipos de quesos diferentes!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0108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81200" y="62068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 ¡Además, suelen tomarse como postre !</a:t>
            </a:r>
            <a:endParaRPr lang="es-ES" sz="2400" dirty="0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5212"/>
            <a:ext cx="7620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121</Words>
  <Application>Microsoft Office PowerPoint</Application>
  <PresentationFormat>Presentación en pantalla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Equipo</cp:lastModifiedBy>
  <cp:revision>8</cp:revision>
  <dcterms:created xsi:type="dcterms:W3CDTF">2017-09-12T21:18:58Z</dcterms:created>
  <dcterms:modified xsi:type="dcterms:W3CDTF">2017-09-12T22:52:14Z</dcterms:modified>
</cp:coreProperties>
</file>