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61" r:id="rId4"/>
    <p:sldId id="264" r:id="rId5"/>
    <p:sldId id="265" r:id="rId6"/>
    <p:sldId id="269" r:id="rId7"/>
    <p:sldId id="263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78" autoAdjust="0"/>
  </p:normalViewPr>
  <p:slideViewPr>
    <p:cSldViewPr>
      <p:cViewPr varScale="1">
        <p:scale>
          <a:sx n="74" d="100"/>
          <a:sy n="74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9DCF9-6FC6-4201-843C-B78E7365994C}" type="datetimeFigureOut">
              <a:rPr lang="es-ES" smtClean="0"/>
              <a:t>20/05/2018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5A5A5-A3C6-40CB-BF4B-71986BECB8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739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A5A5-A3C6-40CB-BF4B-71986BECB80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199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A5A5-A3C6-40CB-BF4B-71986BECB804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199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A5A5-A3C6-40CB-BF4B-71986BECB804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199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A5A5-A3C6-40CB-BF4B-71986BECB804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199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A5A5-A3C6-40CB-BF4B-71986BECB804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199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A5A5-A3C6-40CB-BF4B-71986BECB804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199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A5A5-A3C6-40CB-BF4B-71986BECB804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199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A5A5-A3C6-40CB-BF4B-71986BECB804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199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A5A5-A3C6-40CB-BF4B-71986BECB804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199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A5A5-A3C6-40CB-BF4B-71986BECB804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199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A5A5-A3C6-40CB-BF4B-71986BECB804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199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A5A5-A3C6-40CB-BF4B-71986BECB804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19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EFD3-DCD9-413E-B045-94653B86CB34}" type="datetimeFigureOut">
              <a:rPr lang="es-ES" smtClean="0"/>
              <a:t>20/05/2018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C1BF-8545-43F6-AAB8-867A374DF1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83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EFD3-DCD9-413E-B045-94653B86CB34}" type="datetimeFigureOut">
              <a:rPr lang="es-ES" smtClean="0"/>
              <a:t>20/05/2018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C1BF-8545-43F6-AAB8-867A374DF1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54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EFD3-DCD9-413E-B045-94653B86CB34}" type="datetimeFigureOut">
              <a:rPr lang="es-ES" smtClean="0"/>
              <a:t>20/05/2018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C1BF-8545-43F6-AAB8-867A374DF1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209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EFD3-DCD9-413E-B045-94653B86CB34}" type="datetimeFigureOut">
              <a:rPr lang="es-ES" smtClean="0"/>
              <a:t>20/05/2018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C1BF-8545-43F6-AAB8-867A374DF1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775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EFD3-DCD9-413E-B045-94653B86CB34}" type="datetimeFigureOut">
              <a:rPr lang="es-ES" smtClean="0"/>
              <a:t>20/05/2018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C1BF-8545-43F6-AAB8-867A374DF1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49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EFD3-DCD9-413E-B045-94653B86CB34}" type="datetimeFigureOut">
              <a:rPr lang="es-ES" smtClean="0"/>
              <a:t>20/05/2018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C1BF-8545-43F6-AAB8-867A374DF1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9061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EFD3-DCD9-413E-B045-94653B86CB34}" type="datetimeFigureOut">
              <a:rPr lang="es-ES" smtClean="0"/>
              <a:t>20/05/2018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C1BF-8545-43F6-AAB8-867A374DF1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087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EFD3-DCD9-413E-B045-94653B86CB34}" type="datetimeFigureOut">
              <a:rPr lang="es-ES" smtClean="0"/>
              <a:t>20/05/2018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C1BF-8545-43F6-AAB8-867A374DF1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493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EFD3-DCD9-413E-B045-94653B86CB34}" type="datetimeFigureOut">
              <a:rPr lang="es-ES" smtClean="0"/>
              <a:t>20/05/2018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C1BF-8545-43F6-AAB8-867A374DF1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322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EFD3-DCD9-413E-B045-94653B86CB34}" type="datetimeFigureOut">
              <a:rPr lang="es-ES" smtClean="0"/>
              <a:t>20/05/2018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C1BF-8545-43F6-AAB8-867A374DF1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901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EFD3-DCD9-413E-B045-94653B86CB34}" type="datetimeFigureOut">
              <a:rPr lang="es-ES" smtClean="0"/>
              <a:t>20/05/2018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C1BF-8545-43F6-AAB8-867A374DF1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631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DEFD3-DCD9-413E-B045-94653B86CB34}" type="datetimeFigureOut">
              <a:rPr lang="es-ES" smtClean="0"/>
              <a:t>20/05/2018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EC1BF-8545-43F6-AAB8-867A374DF1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523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8.png"/><Relationship Id="rId3" Type="http://schemas.openxmlformats.org/officeDocument/2006/relationships/audio" Target="../media/audio1.wav"/><Relationship Id="rId7" Type="http://schemas.microsoft.com/office/2007/relationships/hdphoto" Target="../media/hdphoto2.wdp"/><Relationship Id="rId12" Type="http://schemas.openxmlformats.org/officeDocument/2006/relationships/audio" Target="../media/audio2.wav"/><Relationship Id="rId17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6" Type="http://schemas.microsoft.com/office/2007/relationships/hdphoto" Target="../media/hdphoto3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microsoft.com/office/2007/relationships/hdphoto" Target="../media/hdphoto5.wdp"/><Relationship Id="rId5" Type="http://schemas.microsoft.com/office/2007/relationships/hdphoto" Target="../media/hdphoto1.wdp"/><Relationship Id="rId15" Type="http://schemas.openxmlformats.org/officeDocument/2006/relationships/image" Target="../media/image15.png"/><Relationship Id="rId10" Type="http://schemas.openxmlformats.org/officeDocument/2006/relationships/image" Target="../media/image17.png"/><Relationship Id="rId4" Type="http://schemas.openxmlformats.org/officeDocument/2006/relationships/image" Target="../media/image13.png"/><Relationship Id="rId9" Type="http://schemas.microsoft.com/office/2007/relationships/hdphoto" Target="../media/hdphoto4.wdp"/><Relationship Id="rId14" Type="http://schemas.microsoft.com/office/2007/relationships/hdphoto" Target="../media/hdphoto6.wdp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18.png"/><Relationship Id="rId18" Type="http://schemas.microsoft.com/office/2007/relationships/hdphoto" Target="../media/hdphoto8.wdp"/><Relationship Id="rId3" Type="http://schemas.openxmlformats.org/officeDocument/2006/relationships/image" Target="../media/image13.png"/><Relationship Id="rId21" Type="http://schemas.openxmlformats.org/officeDocument/2006/relationships/image" Target="../media/image22.png"/><Relationship Id="rId7" Type="http://schemas.openxmlformats.org/officeDocument/2006/relationships/image" Target="../media/image15.png"/><Relationship Id="rId12" Type="http://schemas.microsoft.com/office/2007/relationships/hdphoto" Target="../media/hdphoto5.wdp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17.png"/><Relationship Id="rId5" Type="http://schemas.openxmlformats.org/officeDocument/2006/relationships/image" Target="../media/image14.png"/><Relationship Id="rId15" Type="http://schemas.openxmlformats.org/officeDocument/2006/relationships/image" Target="../media/image19.png"/><Relationship Id="rId10" Type="http://schemas.microsoft.com/office/2007/relationships/hdphoto" Target="../media/hdphoto4.wdp"/><Relationship Id="rId19" Type="http://schemas.openxmlformats.org/officeDocument/2006/relationships/image" Target="../media/image21.png"/><Relationship Id="rId4" Type="http://schemas.microsoft.com/office/2007/relationships/hdphoto" Target="../media/hdphoto1.wdp"/><Relationship Id="rId9" Type="http://schemas.openxmlformats.org/officeDocument/2006/relationships/image" Target="../media/image16.png"/><Relationship Id="rId14" Type="http://schemas.microsoft.com/office/2007/relationships/hdphoto" Target="../media/hdphoto6.wdp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17.png"/><Relationship Id="rId18" Type="http://schemas.microsoft.com/office/2007/relationships/hdphoto" Target="../media/hdphoto7.wdp"/><Relationship Id="rId3" Type="http://schemas.openxmlformats.org/officeDocument/2006/relationships/image" Target="../media/image23.png"/><Relationship Id="rId21" Type="http://schemas.openxmlformats.org/officeDocument/2006/relationships/image" Target="../media/image21.png"/><Relationship Id="rId7" Type="http://schemas.openxmlformats.org/officeDocument/2006/relationships/image" Target="../media/image14.png"/><Relationship Id="rId12" Type="http://schemas.microsoft.com/office/2007/relationships/hdphoto" Target="../media/hdphoto4.wdp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6" Type="http://schemas.microsoft.com/office/2007/relationships/hdphoto" Target="../media/hdphoto6.wdp"/><Relationship Id="rId20" Type="http://schemas.microsoft.com/office/2007/relationships/hdphoto" Target="../media/hdphoto8.wdp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16.png"/><Relationship Id="rId5" Type="http://schemas.openxmlformats.org/officeDocument/2006/relationships/image" Target="../media/image13.png"/><Relationship Id="rId15" Type="http://schemas.openxmlformats.org/officeDocument/2006/relationships/image" Target="../media/image18.png"/><Relationship Id="rId10" Type="http://schemas.microsoft.com/office/2007/relationships/hdphoto" Target="../media/hdphoto3.wdp"/><Relationship Id="rId19" Type="http://schemas.openxmlformats.org/officeDocument/2006/relationships/image" Target="../media/image20.png"/><Relationship Id="rId4" Type="http://schemas.openxmlformats.org/officeDocument/2006/relationships/image" Target="../media/image24.png"/><Relationship Id="rId9" Type="http://schemas.openxmlformats.org/officeDocument/2006/relationships/image" Target="../media/image15.png"/><Relationship Id="rId14" Type="http://schemas.microsoft.com/office/2007/relationships/hdphoto" Target="../media/hdphoto5.wdp"/><Relationship Id="rId22" Type="http://schemas.microsoft.com/office/2007/relationships/hdphoto" Target="../media/hdphoto9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5.png"/><Relationship Id="rId18" Type="http://schemas.microsoft.com/office/2007/relationships/hdphoto" Target="../media/hdphoto5.wdp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microsoft.com/office/2007/relationships/hdphoto" Target="../media/hdphoto2.wdp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6" Type="http://schemas.microsoft.com/office/2007/relationships/hdphoto" Target="../media/hdphoto4.wdp"/><Relationship Id="rId20" Type="http://schemas.microsoft.com/office/2007/relationships/hdphoto" Target="../media/hdphoto6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5" Type="http://schemas.openxmlformats.org/officeDocument/2006/relationships/image" Target="../media/image16.png"/><Relationship Id="rId10" Type="http://schemas.microsoft.com/office/2007/relationships/hdphoto" Target="../media/hdphoto1.wdp"/><Relationship Id="rId19" Type="http://schemas.openxmlformats.org/officeDocument/2006/relationships/image" Target="../media/image18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5.png"/><Relationship Id="rId18" Type="http://schemas.microsoft.com/office/2007/relationships/hdphoto" Target="../media/hdphoto5.wdp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microsoft.com/office/2007/relationships/hdphoto" Target="../media/hdphoto2.wdp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6" Type="http://schemas.microsoft.com/office/2007/relationships/hdphoto" Target="../media/hdphoto4.wdp"/><Relationship Id="rId20" Type="http://schemas.microsoft.com/office/2007/relationships/hdphoto" Target="../media/hdphoto6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5" Type="http://schemas.openxmlformats.org/officeDocument/2006/relationships/image" Target="../media/image16.png"/><Relationship Id="rId10" Type="http://schemas.microsoft.com/office/2007/relationships/hdphoto" Target="../media/hdphoto1.wdp"/><Relationship Id="rId19" Type="http://schemas.openxmlformats.org/officeDocument/2006/relationships/image" Target="../media/image18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microsoft.com/office/2007/relationships/hdphoto" Target="../media/hdphoto3.wdp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18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microsoft.com/office/2007/relationships/hdphoto" Target="../media/hdphoto5.wdp"/><Relationship Id="rId17" Type="http://schemas.microsoft.com/office/2007/relationships/hdphoto" Target="../media/hdphoto3.wdp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17.png"/><Relationship Id="rId5" Type="http://schemas.openxmlformats.org/officeDocument/2006/relationships/image" Target="../media/image13.png"/><Relationship Id="rId15" Type="http://schemas.openxmlformats.org/officeDocument/2006/relationships/audio" Target="../media/audio2.wav"/><Relationship Id="rId10" Type="http://schemas.microsoft.com/office/2007/relationships/hdphoto" Target="../media/hdphoto4.wdp"/><Relationship Id="rId4" Type="http://schemas.openxmlformats.org/officeDocument/2006/relationships/audio" Target="../media/audio1.wav"/><Relationship Id="rId9" Type="http://schemas.openxmlformats.org/officeDocument/2006/relationships/image" Target="../media/image16.png"/><Relationship Id="rId1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538608" y="75840"/>
            <a:ext cx="513835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Rectángulo"/>
          <p:cNvSpPr/>
          <p:nvPr/>
        </p:nvSpPr>
        <p:spPr>
          <a:xfrm>
            <a:off x="2915816" y="2060848"/>
            <a:ext cx="3600400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Recursos digitales</a:t>
            </a:r>
            <a:r>
              <a:rPr lang="es-ES" sz="54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para</a:t>
            </a:r>
          </a:p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ABN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413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otón de acción: Inicio">
            <a:hlinkClick r:id="" action="ppaction://hlinkshowjump?jump=firstslide" highlightClick="1"/>
          </p:cNvPr>
          <p:cNvSpPr/>
          <p:nvPr/>
        </p:nvSpPr>
        <p:spPr>
          <a:xfrm>
            <a:off x="113247" y="75840"/>
            <a:ext cx="513835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538608" y="75840"/>
            <a:ext cx="513835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2" name="Picture 8">
            <a:hlinkClick r:id="" action="ppaction://noaction">
              <a:snd r:embed="rId3" name="suction.wav"/>
            </a:hlinkClick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11" y="5214912"/>
            <a:ext cx="4095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9">
            <a:hlinkClick r:id="" action="ppaction://noaction">
              <a:snd r:embed="rId3" name="suction.wav"/>
            </a:hlinkClick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287" y="5257903"/>
            <a:ext cx="571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11">
            <a:hlinkClick r:id="" action="ppaction://noaction">
              <a:snd r:embed="rId3" name="suction.wav"/>
            </a:hlinkClick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558" y="5218964"/>
            <a:ext cx="5810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12">
            <a:hlinkClick r:id="" action="ppaction://noaction">
              <a:snd r:embed="rId3" name="suction.wav"/>
            </a:hlinkClick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270" y="5194131"/>
            <a:ext cx="5238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3">
            <a:hlinkClick r:id="" action="ppaction://noaction">
              <a:snd r:embed="rId12" name="chimes.wav"/>
            </a:hlinkClick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481" y="5190389"/>
            <a:ext cx="5429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0">
            <a:hlinkClick r:id="" action="ppaction://noaction">
              <a:snd r:embed="rId3" name="suction.wav"/>
            </a:hlinkClick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5238853"/>
            <a:ext cx="571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96752"/>
            <a:ext cx="2357237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34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12766E-7 L -0.35451 -0.2932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26" y="-14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4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264235"/>
              </p:ext>
            </p:extLst>
          </p:nvPr>
        </p:nvGraphicFramePr>
        <p:xfrm>
          <a:off x="683568" y="692696"/>
          <a:ext cx="7920880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0"/>
              </a:tblGrid>
              <a:tr h="561662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193490"/>
              </p:ext>
            </p:extLst>
          </p:nvPr>
        </p:nvGraphicFramePr>
        <p:xfrm>
          <a:off x="984302" y="3717032"/>
          <a:ext cx="7389459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051"/>
                <a:gridCol w="821051"/>
                <a:gridCol w="821051"/>
                <a:gridCol w="821051"/>
                <a:gridCol w="821051"/>
                <a:gridCol w="821051"/>
                <a:gridCol w="821051"/>
                <a:gridCol w="821051"/>
                <a:gridCol w="821051"/>
              </a:tblGrid>
              <a:tr h="12241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5 Botón de acción: Inicio">
            <a:hlinkClick r:id="" action="ppaction://hlinkshowjump?jump=firstslide" highlightClick="1"/>
          </p:cNvPr>
          <p:cNvSpPr/>
          <p:nvPr/>
        </p:nvSpPr>
        <p:spPr>
          <a:xfrm>
            <a:off x="113247" y="75840"/>
            <a:ext cx="513835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538608" y="75840"/>
            <a:ext cx="513835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387" y="4005064"/>
            <a:ext cx="4095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908" y="4033639"/>
            <a:ext cx="571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224" y="4033639"/>
            <a:ext cx="571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235" y="4005064"/>
            <a:ext cx="5810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435" y="3990776"/>
            <a:ext cx="5238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365" y="4013087"/>
            <a:ext cx="5429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100000" l="8929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113" y="4033639"/>
            <a:ext cx="53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3"/>
          <p:cNvPicPr>
            <a:picLocks noChangeAspect="1" noChangeArrowheads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596" y="3990776"/>
            <a:ext cx="5143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4"/>
          <p:cNvPicPr>
            <a:picLocks noChangeAspect="1" noChangeArrowheads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692" y="4016746"/>
            <a:ext cx="53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2387" y="2348880"/>
            <a:ext cx="434584" cy="125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58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11541 L -2.22222E-6 4.89362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344 -0.1124 L 0.07344 -0.00764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68 -0.1124 L 0.18368 -0.00764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83 -0.1124 L 0.2783 -0.00764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493 -0.1124 L 0.36493 -0.00764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156 -0.1124 L 0.45156 -0.00764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601 -0.1124 L 0.54601 -0.00764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264 -0.1124 L 0.63264 -0.00764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927 -0.1124 L 0.71927 -0.00764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otón de acción: Inicio">
            <a:hlinkClick r:id="" action="ppaction://hlinkshowjump?jump=firstslide" highlightClick="1"/>
          </p:cNvPr>
          <p:cNvSpPr/>
          <p:nvPr/>
        </p:nvSpPr>
        <p:spPr>
          <a:xfrm>
            <a:off x="113247" y="75840"/>
            <a:ext cx="513835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538608" y="75840"/>
            <a:ext cx="513835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46" name="4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236052"/>
              </p:ext>
            </p:extLst>
          </p:nvPr>
        </p:nvGraphicFramePr>
        <p:xfrm>
          <a:off x="683568" y="692696"/>
          <a:ext cx="7920880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0"/>
              </a:tblGrid>
              <a:tr h="561662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10" y="916350"/>
            <a:ext cx="11430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98" y="1337038"/>
            <a:ext cx="12668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59" y="900474"/>
            <a:ext cx="11430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47" y="1321162"/>
            <a:ext cx="12668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501" y="916350"/>
            <a:ext cx="11430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589" y="1337038"/>
            <a:ext cx="12668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462" y="916350"/>
            <a:ext cx="11430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550" y="1337038"/>
            <a:ext cx="12668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638" y="900474"/>
            <a:ext cx="11430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726" y="1321162"/>
            <a:ext cx="12668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021" y="3852802"/>
            <a:ext cx="11430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109" y="4273490"/>
            <a:ext cx="12668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970" y="3836926"/>
            <a:ext cx="11430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058" y="4257614"/>
            <a:ext cx="12668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112" y="3852802"/>
            <a:ext cx="11430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200" y="4273490"/>
            <a:ext cx="12668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073" y="3852802"/>
            <a:ext cx="11430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161" y="4273490"/>
            <a:ext cx="12668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70" y="2310174"/>
            <a:ext cx="4095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308" y="2340337"/>
            <a:ext cx="571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970" y="2341793"/>
            <a:ext cx="571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648" y="2385730"/>
            <a:ext cx="5810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099" y="2350270"/>
            <a:ext cx="5238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58" y="5272026"/>
            <a:ext cx="5429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0" b="100000" l="8929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270" y="5249216"/>
            <a:ext cx="53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3"/>
          <p:cNvPicPr>
            <a:picLocks noChangeAspect="1" noChangeArrowheads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745" y="5249216"/>
            <a:ext cx="5143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4"/>
          <p:cNvPicPr>
            <a:picLocks noChangeAspect="1" noChangeArrowheads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373" y="5242392"/>
            <a:ext cx="53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198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otón de acción: Inicio">
            <a:hlinkClick r:id="" action="ppaction://hlinkshowjump?jump=firstslide" highlightClick="1"/>
          </p:cNvPr>
          <p:cNvSpPr/>
          <p:nvPr/>
        </p:nvSpPr>
        <p:spPr>
          <a:xfrm>
            <a:off x="113247" y="75840"/>
            <a:ext cx="513835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538608" y="75840"/>
            <a:ext cx="513835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66" name="6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321727"/>
              </p:ext>
            </p:extLst>
          </p:nvPr>
        </p:nvGraphicFramePr>
        <p:xfrm>
          <a:off x="626068" y="2786380"/>
          <a:ext cx="8064900" cy="1745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90"/>
                <a:gridCol w="806490"/>
                <a:gridCol w="806490"/>
                <a:gridCol w="806490"/>
                <a:gridCol w="806490"/>
                <a:gridCol w="806490"/>
                <a:gridCol w="806490"/>
                <a:gridCol w="806490"/>
                <a:gridCol w="806490"/>
                <a:gridCol w="806490"/>
              </a:tblGrid>
              <a:tr h="583265"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</a:tr>
              <a:tr h="583265"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</a:tr>
              <a:tr h="561660"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s-E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</a:tr>
            </a:tbl>
          </a:graphicData>
        </a:graphic>
      </p:graphicFrame>
      <p:sp>
        <p:nvSpPr>
          <p:cNvPr id="67" name="66 Rectángulo"/>
          <p:cNvSpPr/>
          <p:nvPr/>
        </p:nvSpPr>
        <p:spPr>
          <a:xfrm>
            <a:off x="627082" y="2800121"/>
            <a:ext cx="780281" cy="556344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Rectángulo"/>
          <p:cNvSpPr/>
          <p:nvPr/>
        </p:nvSpPr>
        <p:spPr>
          <a:xfrm>
            <a:off x="688297" y="2858386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9" name="68 Rectángulo"/>
          <p:cNvSpPr/>
          <p:nvPr/>
        </p:nvSpPr>
        <p:spPr>
          <a:xfrm>
            <a:off x="1522818" y="2858386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0" name="69 Rectángulo"/>
          <p:cNvSpPr/>
          <p:nvPr/>
        </p:nvSpPr>
        <p:spPr>
          <a:xfrm>
            <a:off x="2317460" y="2847775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1" name="70 Rectángulo"/>
          <p:cNvSpPr/>
          <p:nvPr/>
        </p:nvSpPr>
        <p:spPr>
          <a:xfrm>
            <a:off x="3136568" y="2858385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2" name="71 Rectángulo"/>
          <p:cNvSpPr/>
          <p:nvPr/>
        </p:nvSpPr>
        <p:spPr>
          <a:xfrm>
            <a:off x="3938438" y="2858386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3" name="72 Rectángulo"/>
          <p:cNvSpPr/>
          <p:nvPr/>
        </p:nvSpPr>
        <p:spPr>
          <a:xfrm>
            <a:off x="4744022" y="2858386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4" name="73 Rectángulo"/>
          <p:cNvSpPr/>
          <p:nvPr/>
        </p:nvSpPr>
        <p:spPr>
          <a:xfrm>
            <a:off x="5550488" y="2847774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5" name="74 Rectángulo"/>
          <p:cNvSpPr/>
          <p:nvPr/>
        </p:nvSpPr>
        <p:spPr>
          <a:xfrm>
            <a:off x="6340015" y="2861381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6" name="75 Rectángulo"/>
          <p:cNvSpPr/>
          <p:nvPr/>
        </p:nvSpPr>
        <p:spPr>
          <a:xfrm>
            <a:off x="7178798" y="2861381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7" name="76 Triángulo isósceles"/>
          <p:cNvSpPr/>
          <p:nvPr/>
        </p:nvSpPr>
        <p:spPr>
          <a:xfrm>
            <a:off x="627082" y="1628800"/>
            <a:ext cx="8049374" cy="79208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Rectángulo"/>
          <p:cNvSpPr/>
          <p:nvPr/>
        </p:nvSpPr>
        <p:spPr>
          <a:xfrm>
            <a:off x="7956374" y="2858384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0" name="79 Rectángulo"/>
          <p:cNvSpPr/>
          <p:nvPr/>
        </p:nvSpPr>
        <p:spPr>
          <a:xfrm>
            <a:off x="688297" y="3443629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1" name="80 Rectángulo"/>
          <p:cNvSpPr/>
          <p:nvPr/>
        </p:nvSpPr>
        <p:spPr>
          <a:xfrm>
            <a:off x="1491940" y="3420906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2" name="81 Rectángulo"/>
          <p:cNvSpPr/>
          <p:nvPr/>
        </p:nvSpPr>
        <p:spPr>
          <a:xfrm>
            <a:off x="2317459" y="3436032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3" name="82 Rectángulo"/>
          <p:cNvSpPr/>
          <p:nvPr/>
        </p:nvSpPr>
        <p:spPr>
          <a:xfrm>
            <a:off x="3125715" y="3443629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4" name="83 Rectángulo"/>
          <p:cNvSpPr/>
          <p:nvPr/>
        </p:nvSpPr>
        <p:spPr>
          <a:xfrm>
            <a:off x="3914293" y="3443629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5" name="84 Rectángulo"/>
          <p:cNvSpPr/>
          <p:nvPr/>
        </p:nvSpPr>
        <p:spPr>
          <a:xfrm>
            <a:off x="4744022" y="3420905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6" name="85 Rectángulo"/>
          <p:cNvSpPr/>
          <p:nvPr/>
        </p:nvSpPr>
        <p:spPr>
          <a:xfrm>
            <a:off x="5550487" y="3443629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7" name="86 Rectángulo"/>
          <p:cNvSpPr/>
          <p:nvPr/>
        </p:nvSpPr>
        <p:spPr>
          <a:xfrm>
            <a:off x="6340014" y="3420904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8" name="87 Rectángulo"/>
          <p:cNvSpPr/>
          <p:nvPr/>
        </p:nvSpPr>
        <p:spPr>
          <a:xfrm>
            <a:off x="7178797" y="3420903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9" name="88 Rectángulo"/>
          <p:cNvSpPr/>
          <p:nvPr/>
        </p:nvSpPr>
        <p:spPr>
          <a:xfrm>
            <a:off x="7956373" y="3423501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0" name="89 Rectángulo"/>
          <p:cNvSpPr/>
          <p:nvPr/>
        </p:nvSpPr>
        <p:spPr>
          <a:xfrm>
            <a:off x="688295" y="3999107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1" name="90 Rectángulo"/>
          <p:cNvSpPr/>
          <p:nvPr/>
        </p:nvSpPr>
        <p:spPr>
          <a:xfrm>
            <a:off x="1491939" y="3999107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2" name="91 Rectángulo"/>
          <p:cNvSpPr/>
          <p:nvPr/>
        </p:nvSpPr>
        <p:spPr>
          <a:xfrm>
            <a:off x="2317460" y="3999603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3" name="92 Rectángulo"/>
          <p:cNvSpPr/>
          <p:nvPr/>
        </p:nvSpPr>
        <p:spPr>
          <a:xfrm>
            <a:off x="3125714" y="4012826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4" name="93 Rectángulo"/>
          <p:cNvSpPr/>
          <p:nvPr/>
        </p:nvSpPr>
        <p:spPr>
          <a:xfrm>
            <a:off x="3939857" y="3999106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5" name="94 Rectángulo"/>
          <p:cNvSpPr/>
          <p:nvPr/>
        </p:nvSpPr>
        <p:spPr>
          <a:xfrm>
            <a:off x="4744021" y="4000622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6" name="95 Rectángulo"/>
          <p:cNvSpPr/>
          <p:nvPr/>
        </p:nvSpPr>
        <p:spPr>
          <a:xfrm>
            <a:off x="5550488" y="4012826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7" name="96 Rectángulo"/>
          <p:cNvSpPr/>
          <p:nvPr/>
        </p:nvSpPr>
        <p:spPr>
          <a:xfrm>
            <a:off x="6372200" y="4028056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8" name="97 Rectángulo"/>
          <p:cNvSpPr/>
          <p:nvPr/>
        </p:nvSpPr>
        <p:spPr>
          <a:xfrm>
            <a:off x="7178795" y="3999105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9" name="98 Rectángulo"/>
          <p:cNvSpPr/>
          <p:nvPr/>
        </p:nvSpPr>
        <p:spPr>
          <a:xfrm>
            <a:off x="7935874" y="4012826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989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-0.04188 L 1.38778E-17 3.86395E-6 " pathEditMode="relative" rAng="0" ptsTypes="AA">
                                      <p:cBhvr>
                                        <p:cTn id="6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0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73 -0.04257 L 0.09114 -0.00069 " pathEditMode="relative" rAng="0" ptsTypes="AA">
                                      <p:cBhvr>
                                        <p:cTn id="11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0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836 -0.04257 L 0.17777 -0.00069 " pathEditMode="relative" rAng="0" ptsTypes="AA">
                                      <p:cBhvr>
                                        <p:cTn id="16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0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5 -0.04257 L 0.26441 -0.00069 " pathEditMode="relative" rAng="0" ptsTypes="AA">
                                      <p:cBhvr>
                                        <p:cTn id="21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0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944 -0.04257 L 0.35104 -0.00069 " pathEditMode="relative" rAng="0" ptsTypes="AA">
                                      <p:cBhvr>
                                        <p:cTn id="26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" y="20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826 -0.05298 L 0.43767 -0.00069 " pathEditMode="relative" rAng="0" ptsTypes="AA">
                                      <p:cBhvr>
                                        <p:cTn id="31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6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27 -0.04257 L 0.53211 -0.00069 " pathEditMode="relative" rAng="0" ptsTypes="AA">
                                      <p:cBhvr>
                                        <p:cTn id="36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0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934 -0.04257 L 0.61875 -0.00069 " pathEditMode="relative" rAng="0" ptsTypes="AA">
                                      <p:cBhvr>
                                        <p:cTn id="41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0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597 -0.04257 L 0.70538 -0.00069 " pathEditMode="relative" rAng="0" ptsTypes="AA">
                                      <p:cBhvr>
                                        <p:cTn id="46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0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886 -0.04328 L 0.79827 -0.00139 " pathEditMode="relative" rAng="0" ptsTypes="AA">
                                      <p:cBhvr>
                                        <p:cTn id="51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45 0.05114 L 0.00278 0.08261 " pathEditMode="relative" rAng="0" ptsTypes="AA">
                                      <p:cBhvr>
                                        <p:cTn id="56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15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18 0.04073 L 0.08941 0.08261 " pathEditMode="relative" rAng="0" ptsTypes="AA">
                                      <p:cBhvr>
                                        <p:cTn id="61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0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681 0.04073 L 0.17605 0.08261 " pathEditMode="relative" rAng="0" ptsTypes="AA">
                                      <p:cBhvr>
                                        <p:cTn id="66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0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327 0.04073 L 0.26268 0.08261 " pathEditMode="relative" rAng="0" ptsTypes="AA">
                                      <p:cBhvr>
                                        <p:cTn id="71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0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99 0.04073 L 0.34931 0.08261 " pathEditMode="relative" rAng="0" ptsTypes="AA">
                                      <p:cBhvr>
                                        <p:cTn id="76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0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452 0.04074 L 0.44393 0.08264 " pathEditMode="relative" rAng="0" ptsTypes="AA">
                                      <p:cBhvr>
                                        <p:cTn id="81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1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115 0.04074 L 0.53039 0.08264 " pathEditMode="relative" rAng="0" ptsTypes="AA">
                                      <p:cBhvr>
                                        <p:cTn id="86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778 0.04074 L 0.61702 0.08264 " pathEditMode="relative" rAng="0" ptsTypes="AA">
                                      <p:cBhvr>
                                        <p:cTn id="91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grpId="1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7223 0.04074 L 0.70365 0.08264 " pathEditMode="relative" rAng="0" ptsTypes="AA">
                                      <p:cBhvr>
                                        <p:cTn id="96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path" presetSubtype="0" accel="50000" decel="50000" fill="hold" grpId="1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105 0.04074 L 0.79827 0.08264 " pathEditMode="relative" rAng="0" ptsTypes="AA">
                                      <p:cBhvr>
                                        <p:cTn id="101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grpId="2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45 0.13519 L 0.00278 0.16667 " pathEditMode="relative" rAng="0" ptsTypes="AA">
                                      <p:cBhvr>
                                        <p:cTn id="106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path" presetSubtype="0" accel="50000" decel="50000" fill="hold" grpId="2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18 0.12477 L 0.08941 0.16667 " pathEditMode="relative" rAng="0" ptsTypes="AA">
                                      <p:cBhvr>
                                        <p:cTn id="111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path" presetSubtype="0" accel="50000" decel="50000" fill="hold" grpId="2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681 0.12477 L 0.17605 0.16667 " pathEditMode="relative" rAng="0" ptsTypes="AA">
                                      <p:cBhvr>
                                        <p:cTn id="116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path" presetSubtype="0" accel="50000" decel="50000" fill="hold" grpId="2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546 0.12477 L 0.26268 0.16667 " pathEditMode="relative" rAng="0" ptsTypes="AA">
                                      <p:cBhvr>
                                        <p:cTn id="121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2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789 0.12477 L 0.3573 0.16667 " pathEditMode="relative" rAng="0" ptsTypes="AA">
                                      <p:cBhvr>
                                        <p:cTn id="126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2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452 0.12477 L 0.44393 0.16667 " pathEditMode="relative" rAng="0" ptsTypes="AA">
                                      <p:cBhvr>
                                        <p:cTn id="131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path" presetSubtype="0" accel="50000" decel="50000" fill="hold" grpId="2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115 0.12477 L 0.53039 0.16667 " pathEditMode="relative" rAng="0" ptsTypes="AA">
                                      <p:cBhvr>
                                        <p:cTn id="136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path" presetSubtype="0" accel="50000" decel="50000" fill="hold" grpId="2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778 0.12477 L 0.61702 0.16667 " pathEditMode="relative" rAng="0" ptsTypes="AA">
                                      <p:cBhvr>
                                        <p:cTn id="141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grpId="2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441 0.12477 L 0.70365 0.16667 " pathEditMode="relative" rAng="0" ptsTypes="AA">
                                      <p:cBhvr>
                                        <p:cTn id="146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path" presetSubtype="0" accel="50000" decel="50000" fill="hold" grpId="2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886 0.12477 L 0.79827 0.16667 " pathEditMode="relative" rAng="0" ptsTypes="AA">
                                      <p:cBhvr>
                                        <p:cTn id="151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67" grpId="0" animBg="1"/>
      <p:bldP spid="67" grpId="1" animBg="1"/>
      <p:bldP spid="67" grpId="2" animBg="1"/>
      <p:bldP spid="67" grpId="3" animBg="1"/>
      <p:bldP spid="67" grpId="4" animBg="1"/>
      <p:bldP spid="67" grpId="5" animBg="1"/>
      <p:bldP spid="67" grpId="6" animBg="1"/>
      <p:bldP spid="67" grpId="7" animBg="1"/>
      <p:bldP spid="67" grpId="8" animBg="1"/>
      <p:bldP spid="67" grpId="9" animBg="1"/>
      <p:bldP spid="67" grpId="10" animBg="1"/>
      <p:bldP spid="67" grpId="11" animBg="1"/>
      <p:bldP spid="67" grpId="12" animBg="1"/>
      <p:bldP spid="67" grpId="13" animBg="1"/>
      <p:bldP spid="67" grpId="14" animBg="1"/>
      <p:bldP spid="67" grpId="15" animBg="1"/>
      <p:bldP spid="67" grpId="16" animBg="1"/>
      <p:bldP spid="67" grpId="17" animBg="1"/>
      <p:bldP spid="67" grpId="18" animBg="1"/>
      <p:bldP spid="67" grpId="19" animBg="1"/>
      <p:bldP spid="67" grpId="20" animBg="1"/>
      <p:bldP spid="67" grpId="21" animBg="1"/>
      <p:bldP spid="67" grpId="22" animBg="1"/>
      <p:bldP spid="67" grpId="23" animBg="1"/>
      <p:bldP spid="67" grpId="24" animBg="1"/>
      <p:bldP spid="67" grpId="25" animBg="1"/>
      <p:bldP spid="67" grpId="26" animBg="1"/>
      <p:bldP spid="67" grpId="27" animBg="1"/>
      <p:bldP spid="67" grpId="28" animBg="1"/>
      <p:bldP spid="67" grpId="29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781385"/>
              </p:ext>
            </p:extLst>
          </p:nvPr>
        </p:nvGraphicFramePr>
        <p:xfrm>
          <a:off x="584074" y="973367"/>
          <a:ext cx="813533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533"/>
                <a:gridCol w="813533"/>
                <a:gridCol w="813533"/>
                <a:gridCol w="813533"/>
                <a:gridCol w="813533"/>
                <a:gridCol w="813533"/>
                <a:gridCol w="813533"/>
                <a:gridCol w="813533"/>
                <a:gridCol w="813533"/>
                <a:gridCol w="813533"/>
              </a:tblGrid>
              <a:tr h="389054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</a:tr>
              <a:tr h="389054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</a:tr>
              <a:tr h="374643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</a:tr>
              <a:tr h="386289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</a:tr>
              <a:tr h="386289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</a:tr>
              <a:tr h="386289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</a:tr>
              <a:tr h="386289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</a:tr>
              <a:tr h="386289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</a:tr>
              <a:tr h="386289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</a:tr>
              <a:tr h="386289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s-E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</a:tr>
            </a:tbl>
          </a:graphicData>
        </a:graphic>
      </p:graphicFrame>
      <p:sp>
        <p:nvSpPr>
          <p:cNvPr id="6" name="5 Botón de acción: Inicio">
            <a:hlinkClick r:id="" action="ppaction://hlinkshowjump?jump=firstslide" highlightClick="1"/>
          </p:cNvPr>
          <p:cNvSpPr/>
          <p:nvPr/>
        </p:nvSpPr>
        <p:spPr>
          <a:xfrm>
            <a:off x="113247" y="75840"/>
            <a:ext cx="513835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538608" y="75840"/>
            <a:ext cx="513835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Rectángulo"/>
          <p:cNvSpPr/>
          <p:nvPr/>
        </p:nvSpPr>
        <p:spPr>
          <a:xfrm>
            <a:off x="682156" y="980728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6" name="65 Elipse"/>
          <p:cNvSpPr/>
          <p:nvPr/>
        </p:nvSpPr>
        <p:spPr>
          <a:xfrm>
            <a:off x="530344" y="851205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66 Rectángulo"/>
          <p:cNvSpPr/>
          <p:nvPr/>
        </p:nvSpPr>
        <p:spPr>
          <a:xfrm>
            <a:off x="1521962" y="1003606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8" name="67 Elipse"/>
          <p:cNvSpPr/>
          <p:nvPr/>
        </p:nvSpPr>
        <p:spPr>
          <a:xfrm>
            <a:off x="1370150" y="874083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"/>
          <p:cNvSpPr/>
          <p:nvPr/>
        </p:nvSpPr>
        <p:spPr>
          <a:xfrm>
            <a:off x="2331627" y="1005815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0" name="69 Elipse"/>
          <p:cNvSpPr/>
          <p:nvPr/>
        </p:nvSpPr>
        <p:spPr>
          <a:xfrm>
            <a:off x="2179815" y="876292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70 Rectángulo"/>
          <p:cNvSpPr/>
          <p:nvPr/>
        </p:nvSpPr>
        <p:spPr>
          <a:xfrm>
            <a:off x="3141292" y="1005815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2" name="71 Elipse"/>
          <p:cNvSpPr/>
          <p:nvPr/>
        </p:nvSpPr>
        <p:spPr>
          <a:xfrm>
            <a:off x="2989480" y="876292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72 Rectángulo"/>
          <p:cNvSpPr/>
          <p:nvPr/>
        </p:nvSpPr>
        <p:spPr>
          <a:xfrm>
            <a:off x="3950956" y="1005877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4" name="73 Elipse"/>
          <p:cNvSpPr/>
          <p:nvPr/>
        </p:nvSpPr>
        <p:spPr>
          <a:xfrm>
            <a:off x="3799144" y="876354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74 Rectángulo"/>
          <p:cNvSpPr/>
          <p:nvPr/>
        </p:nvSpPr>
        <p:spPr>
          <a:xfrm>
            <a:off x="4760621" y="1005877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6" name="75 Elipse"/>
          <p:cNvSpPr/>
          <p:nvPr/>
        </p:nvSpPr>
        <p:spPr>
          <a:xfrm>
            <a:off x="4608809" y="876354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7" name="76 Rectángulo"/>
          <p:cNvSpPr/>
          <p:nvPr/>
        </p:nvSpPr>
        <p:spPr>
          <a:xfrm>
            <a:off x="5570286" y="1015205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9" name="78 Elipse"/>
          <p:cNvSpPr/>
          <p:nvPr/>
        </p:nvSpPr>
        <p:spPr>
          <a:xfrm>
            <a:off x="5418474" y="885682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Rectángulo"/>
          <p:cNvSpPr/>
          <p:nvPr/>
        </p:nvSpPr>
        <p:spPr>
          <a:xfrm>
            <a:off x="6332819" y="1015227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1" name="80 Elipse"/>
          <p:cNvSpPr/>
          <p:nvPr/>
        </p:nvSpPr>
        <p:spPr>
          <a:xfrm>
            <a:off x="6181007" y="885704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>
            <a:off x="7142484" y="1015227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3" name="82 Elipse"/>
          <p:cNvSpPr/>
          <p:nvPr/>
        </p:nvSpPr>
        <p:spPr>
          <a:xfrm>
            <a:off x="6990672" y="885704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>
            <a:off x="8008048" y="1015227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5" name="84 Elipse"/>
          <p:cNvSpPr/>
          <p:nvPr/>
        </p:nvSpPr>
        <p:spPr>
          <a:xfrm>
            <a:off x="7856236" y="885704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>
            <a:off x="682156" y="1460455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7" name="86 Elipse"/>
          <p:cNvSpPr/>
          <p:nvPr/>
        </p:nvSpPr>
        <p:spPr>
          <a:xfrm>
            <a:off x="530344" y="1330932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>
            <a:off x="1521962" y="1483333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9" name="88 Elipse"/>
          <p:cNvSpPr/>
          <p:nvPr/>
        </p:nvSpPr>
        <p:spPr>
          <a:xfrm>
            <a:off x="1370150" y="1353810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Rectángulo"/>
          <p:cNvSpPr/>
          <p:nvPr/>
        </p:nvSpPr>
        <p:spPr>
          <a:xfrm>
            <a:off x="2331627" y="1485542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1" name="90 Elipse"/>
          <p:cNvSpPr/>
          <p:nvPr/>
        </p:nvSpPr>
        <p:spPr>
          <a:xfrm>
            <a:off x="2179815" y="1356019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Rectángulo"/>
          <p:cNvSpPr/>
          <p:nvPr/>
        </p:nvSpPr>
        <p:spPr>
          <a:xfrm>
            <a:off x="3141292" y="1485542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3" name="92 Elipse"/>
          <p:cNvSpPr/>
          <p:nvPr/>
        </p:nvSpPr>
        <p:spPr>
          <a:xfrm>
            <a:off x="2989480" y="1356019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>
            <a:off x="3950956" y="1485604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5" name="94 Elipse"/>
          <p:cNvSpPr/>
          <p:nvPr/>
        </p:nvSpPr>
        <p:spPr>
          <a:xfrm>
            <a:off x="3799144" y="1356081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95 Rectángulo"/>
          <p:cNvSpPr/>
          <p:nvPr/>
        </p:nvSpPr>
        <p:spPr>
          <a:xfrm>
            <a:off x="4760621" y="1485604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7" name="96 Elipse"/>
          <p:cNvSpPr/>
          <p:nvPr/>
        </p:nvSpPr>
        <p:spPr>
          <a:xfrm>
            <a:off x="4608809" y="1356081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Rectángulo"/>
          <p:cNvSpPr/>
          <p:nvPr/>
        </p:nvSpPr>
        <p:spPr>
          <a:xfrm>
            <a:off x="5570286" y="1494932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9" name="98 Elipse"/>
          <p:cNvSpPr/>
          <p:nvPr/>
        </p:nvSpPr>
        <p:spPr>
          <a:xfrm>
            <a:off x="5418474" y="1365409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>
            <a:off x="6332819" y="1494954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01" name="100 Elipse"/>
          <p:cNvSpPr/>
          <p:nvPr/>
        </p:nvSpPr>
        <p:spPr>
          <a:xfrm>
            <a:off x="6181007" y="1365431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>
            <a:off x="7142484" y="1494954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03" name="102 Elipse"/>
          <p:cNvSpPr/>
          <p:nvPr/>
        </p:nvSpPr>
        <p:spPr>
          <a:xfrm>
            <a:off x="6990672" y="1365431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>
            <a:off x="8008048" y="1494954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05" name="104 Elipse"/>
          <p:cNvSpPr/>
          <p:nvPr/>
        </p:nvSpPr>
        <p:spPr>
          <a:xfrm>
            <a:off x="7856236" y="1365431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>
            <a:off x="682156" y="2021398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07" name="106 Elipse"/>
          <p:cNvSpPr/>
          <p:nvPr/>
        </p:nvSpPr>
        <p:spPr>
          <a:xfrm>
            <a:off x="530344" y="1891875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Rectángulo"/>
          <p:cNvSpPr/>
          <p:nvPr/>
        </p:nvSpPr>
        <p:spPr>
          <a:xfrm>
            <a:off x="1521962" y="2044276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09" name="108 Elipse"/>
          <p:cNvSpPr/>
          <p:nvPr/>
        </p:nvSpPr>
        <p:spPr>
          <a:xfrm>
            <a:off x="1370150" y="1914753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Rectángulo"/>
          <p:cNvSpPr/>
          <p:nvPr/>
        </p:nvSpPr>
        <p:spPr>
          <a:xfrm>
            <a:off x="2331627" y="2046485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1" name="110 Elipse"/>
          <p:cNvSpPr/>
          <p:nvPr/>
        </p:nvSpPr>
        <p:spPr>
          <a:xfrm>
            <a:off x="2179815" y="1916962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>
            <a:off x="3141292" y="2046485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3" name="112 Elipse"/>
          <p:cNvSpPr/>
          <p:nvPr/>
        </p:nvSpPr>
        <p:spPr>
          <a:xfrm>
            <a:off x="2989480" y="1916962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>
            <a:off x="3950956" y="2046547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5" name="114 Elipse"/>
          <p:cNvSpPr/>
          <p:nvPr/>
        </p:nvSpPr>
        <p:spPr>
          <a:xfrm>
            <a:off x="3799144" y="1917024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"/>
          <p:cNvSpPr/>
          <p:nvPr/>
        </p:nvSpPr>
        <p:spPr>
          <a:xfrm>
            <a:off x="4760621" y="2046547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7" name="116 Elipse"/>
          <p:cNvSpPr/>
          <p:nvPr/>
        </p:nvSpPr>
        <p:spPr>
          <a:xfrm>
            <a:off x="4608809" y="1917024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>
            <a:off x="5570286" y="2055875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9" name="118 Elipse"/>
          <p:cNvSpPr/>
          <p:nvPr/>
        </p:nvSpPr>
        <p:spPr>
          <a:xfrm>
            <a:off x="5418474" y="1926352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>
            <a:off x="6332819" y="2055897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21" name="120 Elipse"/>
          <p:cNvSpPr/>
          <p:nvPr/>
        </p:nvSpPr>
        <p:spPr>
          <a:xfrm>
            <a:off x="6181007" y="1926374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>
            <a:off x="7142484" y="2055897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23" name="122 Elipse"/>
          <p:cNvSpPr/>
          <p:nvPr/>
        </p:nvSpPr>
        <p:spPr>
          <a:xfrm>
            <a:off x="6990672" y="1926374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>
            <a:off x="8008048" y="2055897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25" name="124 Elipse"/>
          <p:cNvSpPr/>
          <p:nvPr/>
        </p:nvSpPr>
        <p:spPr>
          <a:xfrm>
            <a:off x="7856236" y="1926374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>
            <a:off x="682156" y="2501125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27" name="126 Elipse"/>
          <p:cNvSpPr/>
          <p:nvPr/>
        </p:nvSpPr>
        <p:spPr>
          <a:xfrm>
            <a:off x="530344" y="2371602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Rectángulo"/>
          <p:cNvSpPr/>
          <p:nvPr/>
        </p:nvSpPr>
        <p:spPr>
          <a:xfrm>
            <a:off x="1521962" y="2524003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29" name="128 Elipse"/>
          <p:cNvSpPr/>
          <p:nvPr/>
        </p:nvSpPr>
        <p:spPr>
          <a:xfrm>
            <a:off x="1370150" y="2394480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"/>
          <p:cNvSpPr/>
          <p:nvPr/>
        </p:nvSpPr>
        <p:spPr>
          <a:xfrm>
            <a:off x="2331627" y="2526212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31" name="130 Elipse"/>
          <p:cNvSpPr/>
          <p:nvPr/>
        </p:nvSpPr>
        <p:spPr>
          <a:xfrm>
            <a:off x="2179815" y="2396689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>
            <a:off x="3141292" y="2526212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33" name="132 Elipse"/>
          <p:cNvSpPr/>
          <p:nvPr/>
        </p:nvSpPr>
        <p:spPr>
          <a:xfrm>
            <a:off x="2989480" y="2396689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>
            <a:off x="3950956" y="2526274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35" name="134 Elipse"/>
          <p:cNvSpPr/>
          <p:nvPr/>
        </p:nvSpPr>
        <p:spPr>
          <a:xfrm>
            <a:off x="3799144" y="2396751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135 Rectángulo"/>
          <p:cNvSpPr/>
          <p:nvPr/>
        </p:nvSpPr>
        <p:spPr>
          <a:xfrm>
            <a:off x="4760621" y="2526274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37" name="136 Elipse"/>
          <p:cNvSpPr/>
          <p:nvPr/>
        </p:nvSpPr>
        <p:spPr>
          <a:xfrm>
            <a:off x="4608809" y="2396751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>
            <a:off x="5570286" y="2535602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39" name="138 Elipse"/>
          <p:cNvSpPr/>
          <p:nvPr/>
        </p:nvSpPr>
        <p:spPr>
          <a:xfrm>
            <a:off x="5418474" y="2406079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tángulo"/>
          <p:cNvSpPr/>
          <p:nvPr/>
        </p:nvSpPr>
        <p:spPr>
          <a:xfrm>
            <a:off x="6332819" y="2535624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41" name="140 Elipse"/>
          <p:cNvSpPr/>
          <p:nvPr/>
        </p:nvSpPr>
        <p:spPr>
          <a:xfrm>
            <a:off x="6181007" y="2406101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Rectángulo"/>
          <p:cNvSpPr/>
          <p:nvPr/>
        </p:nvSpPr>
        <p:spPr>
          <a:xfrm>
            <a:off x="7142484" y="2535624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43" name="142 Elipse"/>
          <p:cNvSpPr/>
          <p:nvPr/>
        </p:nvSpPr>
        <p:spPr>
          <a:xfrm>
            <a:off x="6990672" y="2406101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4" name="143 Rectángulo"/>
          <p:cNvSpPr/>
          <p:nvPr/>
        </p:nvSpPr>
        <p:spPr>
          <a:xfrm>
            <a:off x="8008048" y="2535624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45" name="144 Elipse"/>
          <p:cNvSpPr/>
          <p:nvPr/>
        </p:nvSpPr>
        <p:spPr>
          <a:xfrm>
            <a:off x="7856236" y="2406101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6" name="145 Rectángulo"/>
          <p:cNvSpPr/>
          <p:nvPr/>
        </p:nvSpPr>
        <p:spPr>
          <a:xfrm>
            <a:off x="716008" y="3053709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47" name="146 Elipse"/>
          <p:cNvSpPr/>
          <p:nvPr/>
        </p:nvSpPr>
        <p:spPr>
          <a:xfrm>
            <a:off x="564196" y="2924186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Rectángulo"/>
          <p:cNvSpPr/>
          <p:nvPr/>
        </p:nvSpPr>
        <p:spPr>
          <a:xfrm>
            <a:off x="1555814" y="3076587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49" name="148 Elipse"/>
          <p:cNvSpPr/>
          <p:nvPr/>
        </p:nvSpPr>
        <p:spPr>
          <a:xfrm>
            <a:off x="1404002" y="2947064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149 Rectángulo"/>
          <p:cNvSpPr/>
          <p:nvPr/>
        </p:nvSpPr>
        <p:spPr>
          <a:xfrm>
            <a:off x="2365479" y="3078796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51" name="150 Elipse"/>
          <p:cNvSpPr/>
          <p:nvPr/>
        </p:nvSpPr>
        <p:spPr>
          <a:xfrm>
            <a:off x="2213667" y="2949273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2" name="151 Rectángulo"/>
          <p:cNvSpPr/>
          <p:nvPr/>
        </p:nvSpPr>
        <p:spPr>
          <a:xfrm>
            <a:off x="3175144" y="3078796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53" name="152 Elipse"/>
          <p:cNvSpPr/>
          <p:nvPr/>
        </p:nvSpPr>
        <p:spPr>
          <a:xfrm>
            <a:off x="3023332" y="2949273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Rectángulo"/>
          <p:cNvSpPr/>
          <p:nvPr/>
        </p:nvSpPr>
        <p:spPr>
          <a:xfrm>
            <a:off x="3984808" y="3078858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55" name="154 Elipse"/>
          <p:cNvSpPr/>
          <p:nvPr/>
        </p:nvSpPr>
        <p:spPr>
          <a:xfrm>
            <a:off x="3832996" y="2949335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6" name="155 Rectángulo"/>
          <p:cNvSpPr/>
          <p:nvPr/>
        </p:nvSpPr>
        <p:spPr>
          <a:xfrm>
            <a:off x="4794473" y="3078858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57" name="156 Elipse"/>
          <p:cNvSpPr/>
          <p:nvPr/>
        </p:nvSpPr>
        <p:spPr>
          <a:xfrm>
            <a:off x="4642661" y="2949335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8" name="157 Rectángulo"/>
          <p:cNvSpPr/>
          <p:nvPr/>
        </p:nvSpPr>
        <p:spPr>
          <a:xfrm>
            <a:off x="5604138" y="3088186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59" name="158 Elipse"/>
          <p:cNvSpPr/>
          <p:nvPr/>
        </p:nvSpPr>
        <p:spPr>
          <a:xfrm>
            <a:off x="5452326" y="2958663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159 Rectángulo"/>
          <p:cNvSpPr/>
          <p:nvPr/>
        </p:nvSpPr>
        <p:spPr>
          <a:xfrm>
            <a:off x="6366671" y="3088208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61" name="160 Elipse"/>
          <p:cNvSpPr/>
          <p:nvPr/>
        </p:nvSpPr>
        <p:spPr>
          <a:xfrm>
            <a:off x="6214859" y="2958685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2" name="161 Rectángulo"/>
          <p:cNvSpPr/>
          <p:nvPr/>
        </p:nvSpPr>
        <p:spPr>
          <a:xfrm>
            <a:off x="7176336" y="3088208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63" name="162 Elipse"/>
          <p:cNvSpPr/>
          <p:nvPr/>
        </p:nvSpPr>
        <p:spPr>
          <a:xfrm>
            <a:off x="7024524" y="2958685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4" name="163 Rectángulo"/>
          <p:cNvSpPr/>
          <p:nvPr/>
        </p:nvSpPr>
        <p:spPr>
          <a:xfrm>
            <a:off x="8041900" y="3088208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65" name="164 Elipse"/>
          <p:cNvSpPr/>
          <p:nvPr/>
        </p:nvSpPr>
        <p:spPr>
          <a:xfrm>
            <a:off x="7890088" y="2958685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6" name="165 Rectángulo"/>
          <p:cNvSpPr/>
          <p:nvPr/>
        </p:nvSpPr>
        <p:spPr>
          <a:xfrm>
            <a:off x="716008" y="3533436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67" name="166 Elipse"/>
          <p:cNvSpPr/>
          <p:nvPr/>
        </p:nvSpPr>
        <p:spPr>
          <a:xfrm>
            <a:off x="564196" y="3403913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>
            <a:off x="1555814" y="3556314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69" name="168 Elipse"/>
          <p:cNvSpPr/>
          <p:nvPr/>
        </p:nvSpPr>
        <p:spPr>
          <a:xfrm>
            <a:off x="1404002" y="3426791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169 Rectángulo"/>
          <p:cNvSpPr/>
          <p:nvPr/>
        </p:nvSpPr>
        <p:spPr>
          <a:xfrm>
            <a:off x="2365479" y="3558523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71" name="170 Elipse"/>
          <p:cNvSpPr/>
          <p:nvPr/>
        </p:nvSpPr>
        <p:spPr>
          <a:xfrm>
            <a:off x="2213667" y="3429000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2" name="171 Rectángulo"/>
          <p:cNvSpPr/>
          <p:nvPr/>
        </p:nvSpPr>
        <p:spPr>
          <a:xfrm>
            <a:off x="3175144" y="3558523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73" name="172 Elipse"/>
          <p:cNvSpPr/>
          <p:nvPr/>
        </p:nvSpPr>
        <p:spPr>
          <a:xfrm>
            <a:off x="3023332" y="3429000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Rectángulo"/>
          <p:cNvSpPr/>
          <p:nvPr/>
        </p:nvSpPr>
        <p:spPr>
          <a:xfrm>
            <a:off x="3984808" y="3558585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75" name="174 Elipse"/>
          <p:cNvSpPr/>
          <p:nvPr/>
        </p:nvSpPr>
        <p:spPr>
          <a:xfrm>
            <a:off x="3832996" y="3429062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6" name="175 Rectángulo"/>
          <p:cNvSpPr/>
          <p:nvPr/>
        </p:nvSpPr>
        <p:spPr>
          <a:xfrm>
            <a:off x="4794473" y="3558585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77" name="176 Elipse"/>
          <p:cNvSpPr/>
          <p:nvPr/>
        </p:nvSpPr>
        <p:spPr>
          <a:xfrm>
            <a:off x="4642661" y="3429062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" name="177 Rectángulo"/>
          <p:cNvSpPr/>
          <p:nvPr/>
        </p:nvSpPr>
        <p:spPr>
          <a:xfrm>
            <a:off x="5604138" y="3567913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79" name="178 Elipse"/>
          <p:cNvSpPr/>
          <p:nvPr/>
        </p:nvSpPr>
        <p:spPr>
          <a:xfrm>
            <a:off x="5452326" y="3438390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179 Rectángulo"/>
          <p:cNvSpPr/>
          <p:nvPr/>
        </p:nvSpPr>
        <p:spPr>
          <a:xfrm>
            <a:off x="6366671" y="3567935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81" name="180 Elipse"/>
          <p:cNvSpPr/>
          <p:nvPr/>
        </p:nvSpPr>
        <p:spPr>
          <a:xfrm>
            <a:off x="6214859" y="3438412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2" name="181 Rectángulo"/>
          <p:cNvSpPr/>
          <p:nvPr/>
        </p:nvSpPr>
        <p:spPr>
          <a:xfrm>
            <a:off x="7176336" y="3567935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83" name="182 Elipse"/>
          <p:cNvSpPr/>
          <p:nvPr/>
        </p:nvSpPr>
        <p:spPr>
          <a:xfrm>
            <a:off x="7024524" y="3438412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4" name="183 Rectángulo"/>
          <p:cNvSpPr/>
          <p:nvPr/>
        </p:nvSpPr>
        <p:spPr>
          <a:xfrm>
            <a:off x="8041900" y="3567935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85" name="184 Elipse"/>
          <p:cNvSpPr/>
          <p:nvPr/>
        </p:nvSpPr>
        <p:spPr>
          <a:xfrm>
            <a:off x="7890088" y="3438412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6" name="185 Rectángulo"/>
          <p:cNvSpPr/>
          <p:nvPr/>
        </p:nvSpPr>
        <p:spPr>
          <a:xfrm>
            <a:off x="682156" y="4124448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87" name="186 Elipse"/>
          <p:cNvSpPr/>
          <p:nvPr/>
        </p:nvSpPr>
        <p:spPr>
          <a:xfrm>
            <a:off x="530344" y="3994925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187 Rectángulo"/>
          <p:cNvSpPr/>
          <p:nvPr/>
        </p:nvSpPr>
        <p:spPr>
          <a:xfrm>
            <a:off x="1521962" y="4147326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89" name="188 Elipse"/>
          <p:cNvSpPr/>
          <p:nvPr/>
        </p:nvSpPr>
        <p:spPr>
          <a:xfrm>
            <a:off x="1370150" y="4017803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0" name="189 Rectángulo"/>
          <p:cNvSpPr/>
          <p:nvPr/>
        </p:nvSpPr>
        <p:spPr>
          <a:xfrm>
            <a:off x="2331627" y="4149535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91" name="190 Elipse"/>
          <p:cNvSpPr/>
          <p:nvPr/>
        </p:nvSpPr>
        <p:spPr>
          <a:xfrm>
            <a:off x="2179815" y="4020012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2" name="191 Rectángulo"/>
          <p:cNvSpPr/>
          <p:nvPr/>
        </p:nvSpPr>
        <p:spPr>
          <a:xfrm>
            <a:off x="3141292" y="4149535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93" name="192 Elipse"/>
          <p:cNvSpPr/>
          <p:nvPr/>
        </p:nvSpPr>
        <p:spPr>
          <a:xfrm>
            <a:off x="2989480" y="4020012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4" name="193 Rectángulo"/>
          <p:cNvSpPr/>
          <p:nvPr/>
        </p:nvSpPr>
        <p:spPr>
          <a:xfrm>
            <a:off x="3950956" y="4149597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95" name="194 Elipse"/>
          <p:cNvSpPr/>
          <p:nvPr/>
        </p:nvSpPr>
        <p:spPr>
          <a:xfrm>
            <a:off x="3799144" y="4020074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>
            <a:off x="4760621" y="4149597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97" name="196 Elipse"/>
          <p:cNvSpPr/>
          <p:nvPr/>
        </p:nvSpPr>
        <p:spPr>
          <a:xfrm>
            <a:off x="4608809" y="4020074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8" name="197 Rectángulo"/>
          <p:cNvSpPr/>
          <p:nvPr/>
        </p:nvSpPr>
        <p:spPr>
          <a:xfrm>
            <a:off x="5570286" y="4158925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99" name="198 Elipse"/>
          <p:cNvSpPr/>
          <p:nvPr/>
        </p:nvSpPr>
        <p:spPr>
          <a:xfrm>
            <a:off x="5418474" y="4029402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0" name="199 Rectángulo"/>
          <p:cNvSpPr/>
          <p:nvPr/>
        </p:nvSpPr>
        <p:spPr>
          <a:xfrm>
            <a:off x="6332819" y="4158947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01" name="200 Elipse"/>
          <p:cNvSpPr/>
          <p:nvPr/>
        </p:nvSpPr>
        <p:spPr>
          <a:xfrm>
            <a:off x="6181007" y="4029424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2" name="201 Rectángulo"/>
          <p:cNvSpPr/>
          <p:nvPr/>
        </p:nvSpPr>
        <p:spPr>
          <a:xfrm>
            <a:off x="7142484" y="4158947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03" name="202 Elipse"/>
          <p:cNvSpPr/>
          <p:nvPr/>
        </p:nvSpPr>
        <p:spPr>
          <a:xfrm>
            <a:off x="6990672" y="4029424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" name="203 Rectángulo"/>
          <p:cNvSpPr/>
          <p:nvPr/>
        </p:nvSpPr>
        <p:spPr>
          <a:xfrm>
            <a:off x="8008048" y="4158947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05" name="204 Elipse"/>
          <p:cNvSpPr/>
          <p:nvPr/>
        </p:nvSpPr>
        <p:spPr>
          <a:xfrm>
            <a:off x="7856236" y="4029424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205 Rectángulo"/>
          <p:cNvSpPr/>
          <p:nvPr/>
        </p:nvSpPr>
        <p:spPr>
          <a:xfrm>
            <a:off x="682156" y="4604175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07" name="206 Elipse"/>
          <p:cNvSpPr/>
          <p:nvPr/>
        </p:nvSpPr>
        <p:spPr>
          <a:xfrm>
            <a:off x="530344" y="4474652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207 Rectángulo"/>
          <p:cNvSpPr/>
          <p:nvPr/>
        </p:nvSpPr>
        <p:spPr>
          <a:xfrm>
            <a:off x="1521962" y="4627053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09" name="208 Elipse"/>
          <p:cNvSpPr/>
          <p:nvPr/>
        </p:nvSpPr>
        <p:spPr>
          <a:xfrm>
            <a:off x="1370150" y="4497530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>
            <a:off x="2331627" y="4629262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11" name="210 Elipse"/>
          <p:cNvSpPr/>
          <p:nvPr/>
        </p:nvSpPr>
        <p:spPr>
          <a:xfrm>
            <a:off x="2179815" y="4499739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>
            <a:off x="3141292" y="4629262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13" name="212 Elipse"/>
          <p:cNvSpPr/>
          <p:nvPr/>
        </p:nvSpPr>
        <p:spPr>
          <a:xfrm>
            <a:off x="2989480" y="4499739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4" name="213 Rectángulo"/>
          <p:cNvSpPr/>
          <p:nvPr/>
        </p:nvSpPr>
        <p:spPr>
          <a:xfrm>
            <a:off x="3950956" y="4629324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15" name="214 Elipse"/>
          <p:cNvSpPr/>
          <p:nvPr/>
        </p:nvSpPr>
        <p:spPr>
          <a:xfrm>
            <a:off x="3799144" y="4499801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>
            <a:off x="4760621" y="4629324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17" name="216 Elipse"/>
          <p:cNvSpPr/>
          <p:nvPr/>
        </p:nvSpPr>
        <p:spPr>
          <a:xfrm>
            <a:off x="4608809" y="4499801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>
            <a:off x="5570286" y="4638652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19" name="218 Elipse"/>
          <p:cNvSpPr/>
          <p:nvPr/>
        </p:nvSpPr>
        <p:spPr>
          <a:xfrm>
            <a:off x="5418474" y="4509129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>
            <a:off x="6332819" y="4638674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21" name="220 Elipse"/>
          <p:cNvSpPr/>
          <p:nvPr/>
        </p:nvSpPr>
        <p:spPr>
          <a:xfrm>
            <a:off x="6181007" y="4509151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>
            <a:off x="7142484" y="4638674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23" name="222 Elipse"/>
          <p:cNvSpPr/>
          <p:nvPr/>
        </p:nvSpPr>
        <p:spPr>
          <a:xfrm>
            <a:off x="6990672" y="4509151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>
            <a:off x="8008048" y="4638674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25" name="224 Elipse"/>
          <p:cNvSpPr/>
          <p:nvPr/>
        </p:nvSpPr>
        <p:spPr>
          <a:xfrm>
            <a:off x="7856236" y="4509151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>
            <a:off x="691463" y="5155677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27" name="226 Elipse"/>
          <p:cNvSpPr/>
          <p:nvPr/>
        </p:nvSpPr>
        <p:spPr>
          <a:xfrm>
            <a:off x="539651" y="5026154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>
            <a:off x="1531269" y="5178555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29" name="228 Elipse"/>
          <p:cNvSpPr/>
          <p:nvPr/>
        </p:nvSpPr>
        <p:spPr>
          <a:xfrm>
            <a:off x="1379457" y="5049032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>
            <a:off x="2340934" y="5180764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31" name="230 Elipse"/>
          <p:cNvSpPr/>
          <p:nvPr/>
        </p:nvSpPr>
        <p:spPr>
          <a:xfrm>
            <a:off x="2189122" y="5051241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>
            <a:off x="3150599" y="5180764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33" name="232 Elipse"/>
          <p:cNvSpPr/>
          <p:nvPr/>
        </p:nvSpPr>
        <p:spPr>
          <a:xfrm>
            <a:off x="2998787" y="5051241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>
            <a:off x="3960263" y="5180826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35" name="234 Elipse"/>
          <p:cNvSpPr/>
          <p:nvPr/>
        </p:nvSpPr>
        <p:spPr>
          <a:xfrm>
            <a:off x="3808451" y="5051303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>
            <a:off x="4769928" y="5180826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37" name="236 Elipse"/>
          <p:cNvSpPr/>
          <p:nvPr/>
        </p:nvSpPr>
        <p:spPr>
          <a:xfrm>
            <a:off x="4618116" y="5051303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>
            <a:off x="5579593" y="5190154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39" name="238 Elipse"/>
          <p:cNvSpPr/>
          <p:nvPr/>
        </p:nvSpPr>
        <p:spPr>
          <a:xfrm>
            <a:off x="5427781" y="5060631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0" name="239 Rectángulo"/>
          <p:cNvSpPr/>
          <p:nvPr/>
        </p:nvSpPr>
        <p:spPr>
          <a:xfrm>
            <a:off x="6342126" y="5190176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41" name="240 Elipse"/>
          <p:cNvSpPr/>
          <p:nvPr/>
        </p:nvSpPr>
        <p:spPr>
          <a:xfrm>
            <a:off x="6190314" y="5060653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2" name="241 Rectángulo"/>
          <p:cNvSpPr/>
          <p:nvPr/>
        </p:nvSpPr>
        <p:spPr>
          <a:xfrm>
            <a:off x="7151791" y="5190176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43" name="242 Elipse"/>
          <p:cNvSpPr/>
          <p:nvPr/>
        </p:nvSpPr>
        <p:spPr>
          <a:xfrm>
            <a:off x="6999979" y="5060653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4" name="243 Rectángulo"/>
          <p:cNvSpPr/>
          <p:nvPr/>
        </p:nvSpPr>
        <p:spPr>
          <a:xfrm>
            <a:off x="8017355" y="5190176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45" name="244 Elipse"/>
          <p:cNvSpPr/>
          <p:nvPr/>
        </p:nvSpPr>
        <p:spPr>
          <a:xfrm>
            <a:off x="7865543" y="5060653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6" name="245 Rectángulo"/>
          <p:cNvSpPr/>
          <p:nvPr/>
        </p:nvSpPr>
        <p:spPr>
          <a:xfrm>
            <a:off x="691463" y="5635404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47" name="246 Elipse"/>
          <p:cNvSpPr/>
          <p:nvPr/>
        </p:nvSpPr>
        <p:spPr>
          <a:xfrm>
            <a:off x="539651" y="5505881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8" name="247 Rectángulo"/>
          <p:cNvSpPr/>
          <p:nvPr/>
        </p:nvSpPr>
        <p:spPr>
          <a:xfrm>
            <a:off x="1531269" y="5658282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49" name="248 Elipse"/>
          <p:cNvSpPr/>
          <p:nvPr/>
        </p:nvSpPr>
        <p:spPr>
          <a:xfrm>
            <a:off x="1379457" y="5528759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0" name="249 Rectángulo"/>
          <p:cNvSpPr/>
          <p:nvPr/>
        </p:nvSpPr>
        <p:spPr>
          <a:xfrm>
            <a:off x="2340934" y="5660491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51" name="250 Elipse"/>
          <p:cNvSpPr/>
          <p:nvPr/>
        </p:nvSpPr>
        <p:spPr>
          <a:xfrm>
            <a:off x="2189122" y="5530968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>
            <a:off x="3150599" y="5660491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53" name="252 Elipse"/>
          <p:cNvSpPr/>
          <p:nvPr/>
        </p:nvSpPr>
        <p:spPr>
          <a:xfrm>
            <a:off x="2998787" y="5530968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>
            <a:off x="3960263" y="5660553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55" name="254 Elipse"/>
          <p:cNvSpPr/>
          <p:nvPr/>
        </p:nvSpPr>
        <p:spPr>
          <a:xfrm>
            <a:off x="3808451" y="5531030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>
            <a:off x="4769928" y="5660553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57" name="256 Elipse"/>
          <p:cNvSpPr/>
          <p:nvPr/>
        </p:nvSpPr>
        <p:spPr>
          <a:xfrm>
            <a:off x="4618116" y="5531030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8" name="257 Rectángulo"/>
          <p:cNvSpPr/>
          <p:nvPr/>
        </p:nvSpPr>
        <p:spPr>
          <a:xfrm>
            <a:off x="5579593" y="5669881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59" name="258 Elipse"/>
          <p:cNvSpPr/>
          <p:nvPr/>
        </p:nvSpPr>
        <p:spPr>
          <a:xfrm>
            <a:off x="5427781" y="5540358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0" name="259 Rectángulo"/>
          <p:cNvSpPr/>
          <p:nvPr/>
        </p:nvSpPr>
        <p:spPr>
          <a:xfrm>
            <a:off x="6342126" y="5669903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61" name="260 Elipse"/>
          <p:cNvSpPr/>
          <p:nvPr/>
        </p:nvSpPr>
        <p:spPr>
          <a:xfrm>
            <a:off x="6190314" y="5540380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7151791" y="5669903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63" name="262 Elipse"/>
          <p:cNvSpPr/>
          <p:nvPr/>
        </p:nvSpPr>
        <p:spPr>
          <a:xfrm>
            <a:off x="6999979" y="5540380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4" name="263 Rectángulo"/>
          <p:cNvSpPr/>
          <p:nvPr/>
        </p:nvSpPr>
        <p:spPr>
          <a:xfrm>
            <a:off x="8017355" y="5669903"/>
            <a:ext cx="657853" cy="4610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65" name="264 Elipse"/>
          <p:cNvSpPr/>
          <p:nvPr/>
        </p:nvSpPr>
        <p:spPr>
          <a:xfrm>
            <a:off x="7865543" y="5540380"/>
            <a:ext cx="961476" cy="720080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157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8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426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7" fill="hold">
                      <p:stCondLst>
                        <p:cond delay="0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0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>
                      <p:stCondLst>
                        <p:cond delay="0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466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7" fill="hold">
                      <p:stCondLst>
                        <p:cond delay="0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474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5" fill="hold">
                      <p:stCondLst>
                        <p:cond delay="0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8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490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1" fill="hold">
                      <p:stCondLst>
                        <p:cond delay="0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4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498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9" fill="hold">
                      <p:stCondLst>
                        <p:cond delay="0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>
                      <p:stCondLst>
                        <p:cond delay="0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0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514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5" fill="hold">
                      <p:stCondLst>
                        <p:cond delay="0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6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530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1" fill="hold">
                      <p:stCondLst>
                        <p:cond delay="0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2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546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7" fill="hold">
                      <p:stCondLst>
                        <p:cond delay="0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554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5" fill="hold">
                      <p:stCondLst>
                        <p:cond delay="0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8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562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3" fill="hold">
                      <p:stCondLst>
                        <p:cond delay="0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570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1" fill="hold">
                      <p:stCondLst>
                        <p:cond delay="0"/>
                      </p:stCondLst>
                      <p:childTnLst>
                        <p:par>
                          <p:cTn id="572" fill="hold">
                            <p:stCondLst>
                              <p:cond delay="0"/>
                            </p:stCondLst>
                            <p:childTnLst>
                              <p:par>
                                <p:cTn id="57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4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578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9" fill="hold">
                      <p:stCondLst>
                        <p:cond delay="0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0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1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594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5" fill="hold">
                      <p:stCondLst>
                        <p:cond delay="0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6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610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1" fill="hold">
                      <p:stCondLst>
                        <p:cond delay="0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618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9" fill="hold">
                      <p:stCondLst>
                        <p:cond delay="0"/>
                      </p:stCondLst>
                      <p:childTnLst>
                        <p:par>
                          <p:cTn id="620" fill="hold">
                            <p:stCondLst>
                              <p:cond delay="0"/>
                            </p:stCondLst>
                            <p:childTnLst>
                              <p:par>
                                <p:cTn id="62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2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626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7" fill="hold">
                      <p:stCondLst>
                        <p:cond delay="0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634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5" fill="hold">
                      <p:stCondLst>
                        <p:cond delay="0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8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64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3" fill="hold">
                      <p:stCondLst>
                        <p:cond delay="0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650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1" fill="hold">
                      <p:stCondLst>
                        <p:cond delay="0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4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65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9" fill="hold">
                      <p:stCondLst>
                        <p:cond delay="0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66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7" fill="hold">
                      <p:stCondLst>
                        <p:cond delay="0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0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674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5" fill="hold">
                      <p:stCondLst>
                        <p:cond delay="0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68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3" fill="hold">
                      <p:stCondLst>
                        <p:cond delay="0"/>
                      </p:stCondLst>
                      <p:childTnLst>
                        <p:par>
                          <p:cTn id="684" fill="hold">
                            <p:stCondLst>
                              <p:cond delay="0"/>
                            </p:stCondLst>
                            <p:childTnLst>
                              <p:par>
                                <p:cTn id="68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6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7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690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1" fill="hold">
                      <p:stCondLst>
                        <p:cond delay="0"/>
                      </p:stCondLst>
                      <p:childTnLst>
                        <p:par>
                          <p:cTn id="692" fill="hold">
                            <p:stCondLst>
                              <p:cond delay="0"/>
                            </p:stCondLst>
                            <p:childTnLst>
                              <p:par>
                                <p:cTn id="6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698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9" fill="hold">
                      <p:stCondLst>
                        <p:cond delay="0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2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706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7" fill="hold">
                      <p:stCondLst>
                        <p:cond delay="0"/>
                      </p:stCondLst>
                      <p:childTnLst>
                        <p:par>
                          <p:cTn id="708" fill="hold">
                            <p:stCondLst>
                              <p:cond delay="0"/>
                            </p:stCondLst>
                            <p:childTnLst>
                              <p:par>
                                <p:cTn id="7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714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5" fill="hold">
                      <p:stCondLst>
                        <p:cond delay="0"/>
                      </p:stCondLst>
                      <p:childTnLst>
                        <p:par>
                          <p:cTn id="716" fill="hold">
                            <p:stCondLst>
                              <p:cond delay="0"/>
                            </p:stCondLst>
                            <p:childTnLst>
                              <p:par>
                                <p:cTn id="71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8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730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1" fill="hold">
                      <p:stCondLst>
                        <p:cond delay="0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4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738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9" fill="hold">
                      <p:stCondLst>
                        <p:cond delay="0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746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7" fill="hold">
                      <p:stCondLst>
                        <p:cond delay="0"/>
                      </p:stCondLst>
                      <p:childTnLst>
                        <p:par>
                          <p:cTn id="748" fill="hold">
                            <p:stCondLst>
                              <p:cond delay="0"/>
                            </p:stCondLst>
                            <p:childTnLst>
                              <p:par>
                                <p:cTn id="74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0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754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" fill="hold">
                      <p:stCondLst>
                        <p:cond delay="0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9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762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3" fill="hold">
                      <p:stCondLst>
                        <p:cond delay="0"/>
                      </p:stCondLst>
                      <p:childTnLst>
                        <p:par>
                          <p:cTn id="764" fill="hold">
                            <p:stCondLst>
                              <p:cond delay="0"/>
                            </p:stCondLst>
                            <p:childTnLst>
                              <p:par>
                                <p:cTn id="76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6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7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770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1" fill="hold">
                      <p:stCondLst>
                        <p:cond delay="0"/>
                      </p:stCondLst>
                      <p:childTnLst>
                        <p:par>
                          <p:cTn id="772" fill="hold">
                            <p:stCondLst>
                              <p:cond delay="0"/>
                            </p:stCondLst>
                            <p:childTnLst>
                              <p:par>
                                <p:cTn id="7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778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9" fill="hold">
                      <p:stCondLst>
                        <p:cond delay="0"/>
                      </p:stCondLst>
                      <p:childTnLst>
                        <p:par>
                          <p:cTn id="780" fill="hold">
                            <p:stCondLst>
                              <p:cond delay="0"/>
                            </p:stCondLst>
                            <p:childTnLst>
                              <p:par>
                                <p:cTn id="78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2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3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786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7" fill="hold">
                      <p:stCondLst>
                        <p:cond delay="0"/>
                      </p:stCondLst>
                      <p:childTnLst>
                        <p:par>
                          <p:cTn id="788" fill="hold">
                            <p:stCondLst>
                              <p:cond delay="0"/>
                            </p:stCondLst>
                            <p:childTnLst>
                              <p:par>
                                <p:cTn id="7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794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5" fill="hold">
                      <p:stCondLst>
                        <p:cond delay="0"/>
                      </p:stCondLst>
                      <p:childTnLst>
                        <p:par>
                          <p:cTn id="796" fill="hold">
                            <p:stCondLst>
                              <p:cond delay="0"/>
                            </p:stCondLst>
                            <p:childTnLst>
                              <p:par>
                                <p:cTn id="79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8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9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802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3" fill="hold">
                      <p:stCondLst>
                        <p:cond delay="0"/>
                      </p:stCondLst>
                      <p:childTnLst>
                        <p:par>
                          <p:cTn id="804" fill="hold">
                            <p:stCondLst>
                              <p:cond delay="0"/>
                            </p:stCondLst>
                            <p:childTnLst>
                              <p:par>
                                <p:cTn id="8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810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1" fill="hold">
                      <p:stCondLst>
                        <p:cond delay="0"/>
                      </p:stCondLst>
                      <p:childTnLst>
                        <p:par>
                          <p:cTn id="812" fill="hold">
                            <p:stCondLst>
                              <p:cond delay="0"/>
                            </p:stCondLst>
                            <p:childTnLst>
                              <p:par>
                                <p:cTn id="81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4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5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818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9" fill="hold">
                      <p:stCondLst>
                        <p:cond delay="0"/>
                      </p:stCondLst>
                      <p:childTnLst>
                        <p:par>
                          <p:cTn id="820" fill="hold">
                            <p:stCondLst>
                              <p:cond delay="0"/>
                            </p:stCondLst>
                            <p:childTnLst>
                              <p:par>
                                <p:cTn id="8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4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826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7" fill="hold">
                      <p:stCondLst>
                        <p:cond delay="0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0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1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834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5" fill="hold">
                      <p:stCondLst>
                        <p:cond delay="0"/>
                      </p:stCondLst>
                      <p:childTnLst>
                        <p:par>
                          <p:cTn id="836" fill="hold">
                            <p:stCondLst>
                              <p:cond delay="0"/>
                            </p:stCondLst>
                            <p:childTnLst>
                              <p:par>
                                <p:cTn id="8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842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3" fill="hold">
                      <p:stCondLst>
                        <p:cond delay="0"/>
                      </p:stCondLst>
                      <p:childTnLst>
                        <p:par>
                          <p:cTn id="844" fill="hold">
                            <p:stCondLst>
                              <p:cond delay="0"/>
                            </p:stCondLst>
                            <p:childTnLst>
                              <p:par>
                                <p:cTn id="84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6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7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850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1" fill="hold">
                      <p:stCondLst>
                        <p:cond delay="0"/>
                      </p:stCondLst>
                      <p:childTnLst>
                        <p:par>
                          <p:cTn id="852" fill="hold">
                            <p:stCondLst>
                              <p:cond delay="0"/>
                            </p:stCondLst>
                            <p:childTnLst>
                              <p:par>
                                <p:cTn id="8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858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9" fill="hold">
                      <p:stCondLst>
                        <p:cond delay="0"/>
                      </p:stCondLst>
                      <p:childTnLst>
                        <p:par>
                          <p:cTn id="860" fill="hold">
                            <p:stCondLst>
                              <p:cond delay="0"/>
                            </p:stCondLst>
                            <p:childTnLst>
                              <p:par>
                                <p:cTn id="86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2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3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866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7" fill="hold">
                      <p:stCondLst>
                        <p:cond delay="0"/>
                      </p:stCondLst>
                      <p:childTnLst>
                        <p:par>
                          <p:cTn id="868" fill="hold">
                            <p:stCondLst>
                              <p:cond delay="0"/>
                            </p:stCondLst>
                            <p:childTnLst>
                              <p:par>
                                <p:cTn id="8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874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5" fill="hold">
                      <p:stCondLst>
                        <p:cond delay="0"/>
                      </p:stCondLst>
                      <p:childTnLst>
                        <p:par>
                          <p:cTn id="876" fill="hold">
                            <p:stCondLst>
                              <p:cond delay="0"/>
                            </p:stCondLst>
                            <p:childTnLst>
                              <p:par>
                                <p:cTn id="87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8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9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882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3" fill="hold">
                      <p:stCondLst>
                        <p:cond delay="0"/>
                      </p:stCondLst>
                      <p:childTnLst>
                        <p:par>
                          <p:cTn id="884" fill="hold">
                            <p:stCondLst>
                              <p:cond delay="0"/>
                            </p:stCondLst>
                            <p:childTnLst>
                              <p:par>
                                <p:cTn id="8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890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1" fill="hold">
                      <p:stCondLst>
                        <p:cond delay="0"/>
                      </p:stCondLst>
                      <p:childTnLst>
                        <p:par>
                          <p:cTn id="892" fill="hold">
                            <p:stCondLst>
                              <p:cond delay="0"/>
                            </p:stCondLst>
                            <p:childTnLst>
                              <p:par>
                                <p:cTn id="89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4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5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898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9" fill="hold">
                      <p:stCondLst>
                        <p:cond delay="0"/>
                      </p:stCondLst>
                      <p:childTnLst>
                        <p:par>
                          <p:cTn id="900" fill="hold">
                            <p:stCondLst>
                              <p:cond delay="0"/>
                            </p:stCondLst>
                            <p:childTnLst>
                              <p:par>
                                <p:cTn id="9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906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7" fill="hold">
                      <p:stCondLst>
                        <p:cond delay="0"/>
                      </p:stCondLst>
                      <p:childTnLst>
                        <p:par>
                          <p:cTn id="908" fill="hold">
                            <p:stCondLst>
                              <p:cond delay="0"/>
                            </p:stCondLst>
                            <p:childTnLst>
                              <p:par>
                                <p:cTn id="90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0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1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914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5" fill="hold">
                      <p:stCondLst>
                        <p:cond delay="0"/>
                      </p:stCondLst>
                      <p:childTnLst>
                        <p:par>
                          <p:cTn id="916" fill="hold">
                            <p:stCondLst>
                              <p:cond delay="0"/>
                            </p:stCondLst>
                            <p:childTnLst>
                              <p:par>
                                <p:cTn id="9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922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3" fill="hold">
                      <p:stCondLst>
                        <p:cond delay="0"/>
                      </p:stCondLst>
                      <p:childTnLst>
                        <p:par>
                          <p:cTn id="924" fill="hold">
                            <p:stCondLst>
                              <p:cond delay="0"/>
                            </p:stCondLst>
                            <p:childTnLst>
                              <p:par>
                                <p:cTn id="92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6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7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930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1" fill="hold">
                      <p:stCondLst>
                        <p:cond delay="0"/>
                      </p:stCondLst>
                      <p:childTnLst>
                        <p:par>
                          <p:cTn id="932" fill="hold">
                            <p:stCondLst>
                              <p:cond delay="0"/>
                            </p:stCondLst>
                            <p:childTnLst>
                              <p:par>
                                <p:cTn id="9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5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938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9" fill="hold">
                      <p:stCondLst>
                        <p:cond delay="0"/>
                      </p:stCondLst>
                      <p:childTnLst>
                        <p:par>
                          <p:cTn id="940" fill="hold">
                            <p:stCondLst>
                              <p:cond delay="0"/>
                            </p:stCondLst>
                            <p:childTnLst>
                              <p:par>
                                <p:cTn id="94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2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3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946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7" fill="hold">
                      <p:stCondLst>
                        <p:cond delay="0"/>
                      </p:stCondLst>
                      <p:childTnLst>
                        <p:par>
                          <p:cTn id="948" fill="hold">
                            <p:stCondLst>
                              <p:cond delay="0"/>
                            </p:stCondLst>
                            <p:childTnLst>
                              <p:par>
                                <p:cTn id="9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954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5" fill="hold">
                      <p:stCondLst>
                        <p:cond delay="0"/>
                      </p:stCondLst>
                      <p:childTnLst>
                        <p:par>
                          <p:cTn id="956" fill="hold">
                            <p:stCondLst>
                              <p:cond delay="0"/>
                            </p:stCondLst>
                            <p:childTnLst>
                              <p:par>
                                <p:cTn id="95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8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9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962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3" fill="hold">
                      <p:stCondLst>
                        <p:cond delay="0"/>
                      </p:stCondLst>
                      <p:childTnLst>
                        <p:par>
                          <p:cTn id="964" fill="hold">
                            <p:stCondLst>
                              <p:cond delay="0"/>
                            </p:stCondLst>
                            <p:childTnLst>
                              <p:par>
                                <p:cTn id="9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970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1" fill="hold">
                      <p:stCondLst>
                        <p:cond delay="0"/>
                      </p:stCondLst>
                      <p:childTnLst>
                        <p:par>
                          <p:cTn id="972" fill="hold">
                            <p:stCondLst>
                              <p:cond delay="0"/>
                            </p:stCondLst>
                            <p:childTnLst>
                              <p:par>
                                <p:cTn id="97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4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5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978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9" fill="hold">
                      <p:stCondLst>
                        <p:cond delay="0"/>
                      </p:stCondLst>
                      <p:childTnLst>
                        <p:par>
                          <p:cTn id="980" fill="hold">
                            <p:stCondLst>
                              <p:cond delay="0"/>
                            </p:stCondLst>
                            <p:childTnLst>
                              <p:par>
                                <p:cTn id="9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3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4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986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7" fill="hold">
                      <p:stCondLst>
                        <p:cond delay="0"/>
                      </p:stCondLst>
                      <p:childTnLst>
                        <p:par>
                          <p:cTn id="988" fill="hold">
                            <p:stCondLst>
                              <p:cond delay="0"/>
                            </p:stCondLst>
                            <p:childTnLst>
                              <p:par>
                                <p:cTn id="98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0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1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994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5" fill="hold">
                      <p:stCondLst>
                        <p:cond delay="0"/>
                      </p:stCondLst>
                      <p:childTnLst>
                        <p:par>
                          <p:cTn id="996" fill="hold">
                            <p:stCondLst>
                              <p:cond delay="0"/>
                            </p:stCondLst>
                            <p:childTnLst>
                              <p:par>
                                <p:cTn id="9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1002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3" fill="hold">
                      <p:stCondLst>
                        <p:cond delay="0"/>
                      </p:stCondLst>
                      <p:childTnLst>
                        <p:par>
                          <p:cTn id="1004" fill="hold">
                            <p:stCondLst>
                              <p:cond delay="0"/>
                            </p:stCondLst>
                            <p:childTnLst>
                              <p:par>
                                <p:cTn id="100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6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7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8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1010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1" fill="hold">
                      <p:stCondLst>
                        <p:cond delay="0"/>
                      </p:stCondLst>
                      <p:childTnLst>
                        <p:par>
                          <p:cTn id="1012" fill="hold">
                            <p:stCondLst>
                              <p:cond delay="0"/>
                            </p:stCondLst>
                            <p:childTnLst>
                              <p:par>
                                <p:cTn id="10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5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6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1018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9" fill="hold">
                      <p:stCondLst>
                        <p:cond delay="0"/>
                      </p:stCondLst>
                      <p:childTnLst>
                        <p:par>
                          <p:cTn id="1020" fill="hold">
                            <p:stCondLst>
                              <p:cond delay="0"/>
                            </p:stCondLst>
                            <p:childTnLst>
                              <p:par>
                                <p:cTn id="102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2"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3"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1026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7" fill="hold">
                      <p:stCondLst>
                        <p:cond delay="0"/>
                      </p:stCondLst>
                      <p:childTnLst>
                        <p:par>
                          <p:cTn id="1028" fill="hold">
                            <p:stCondLst>
                              <p:cond delay="0"/>
                            </p:stCondLst>
                            <p:childTnLst>
                              <p:par>
                                <p:cTn id="10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1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1034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5" fill="hold">
                      <p:stCondLst>
                        <p:cond delay="0"/>
                      </p:stCondLst>
                      <p:childTnLst>
                        <p:par>
                          <p:cTn id="1036" fill="hold">
                            <p:stCondLst>
                              <p:cond delay="0"/>
                            </p:stCondLst>
                            <p:childTnLst>
                              <p:par>
                                <p:cTn id="103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8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9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1042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3" fill="hold">
                      <p:stCondLst>
                        <p:cond delay="0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9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1050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1" fill="hold">
                      <p:stCondLst>
                        <p:cond delay="0"/>
                      </p:stCondLst>
                      <p:childTnLst>
                        <p:par>
                          <p:cTn id="1052" fill="hold">
                            <p:stCondLst>
                              <p:cond delay="0"/>
                            </p:stCondLst>
                            <p:childTnLst>
                              <p:par>
                                <p:cTn id="105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4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5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1058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9" fill="hold">
                      <p:stCondLst>
                        <p:cond delay="0"/>
                      </p:stCondLst>
                      <p:childTnLst>
                        <p:par>
                          <p:cTn id="1060" fill="hold">
                            <p:stCondLst>
                              <p:cond delay="0"/>
                            </p:stCondLst>
                            <p:childTnLst>
                              <p:par>
                                <p:cTn id="10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3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4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1066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7" fill="hold">
                      <p:stCondLst>
                        <p:cond delay="0"/>
                      </p:stCondLst>
                      <p:childTnLst>
                        <p:par>
                          <p:cTn id="1068" fill="hold">
                            <p:stCondLst>
                              <p:cond delay="0"/>
                            </p:stCondLst>
                            <p:childTnLst>
                              <p:par>
                                <p:cTn id="106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0"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1"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1074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5" fill="hold">
                      <p:stCondLst>
                        <p:cond delay="0"/>
                      </p:stCondLst>
                      <p:childTnLst>
                        <p:par>
                          <p:cTn id="1076" fill="hold">
                            <p:stCondLst>
                              <p:cond delay="0"/>
                            </p:stCondLst>
                            <p:childTnLst>
                              <p:par>
                                <p:cTn id="10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0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1082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3" fill="hold">
                      <p:stCondLst>
                        <p:cond delay="0"/>
                      </p:stCondLst>
                      <p:childTnLst>
                        <p:par>
                          <p:cTn id="1084" fill="hold">
                            <p:stCondLst>
                              <p:cond delay="0"/>
                            </p:stCondLst>
                            <p:childTnLst>
                              <p:par>
                                <p:cTn id="108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6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7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1090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1" fill="hold">
                      <p:stCondLst>
                        <p:cond delay="0"/>
                      </p:stCondLst>
                      <p:childTnLst>
                        <p:par>
                          <p:cTn id="1092" fill="hold">
                            <p:stCondLst>
                              <p:cond delay="0"/>
                            </p:stCondLst>
                            <p:childTnLst>
                              <p:par>
                                <p:cTn id="10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5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6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1098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9" fill="hold">
                      <p:stCondLst>
                        <p:cond delay="0"/>
                      </p:stCondLst>
                      <p:childTnLst>
                        <p:par>
                          <p:cTn id="1100" fill="hold">
                            <p:stCondLst>
                              <p:cond delay="0"/>
                            </p:stCondLst>
                            <p:childTnLst>
                              <p:par>
                                <p:cTn id="110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2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3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4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1106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7" fill="hold">
                      <p:stCondLst>
                        <p:cond delay="0"/>
                      </p:stCondLst>
                      <p:childTnLst>
                        <p:par>
                          <p:cTn id="1108" fill="hold">
                            <p:stCondLst>
                              <p:cond delay="0"/>
                            </p:stCondLst>
                            <p:childTnLst>
                              <p:par>
                                <p:cTn id="1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1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2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3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1114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5" fill="hold">
                      <p:stCondLst>
                        <p:cond delay="0"/>
                      </p:stCondLst>
                      <p:childTnLst>
                        <p:par>
                          <p:cTn id="1116" fill="hold">
                            <p:stCondLst>
                              <p:cond delay="0"/>
                            </p:stCondLst>
                            <p:childTnLst>
                              <p:par>
                                <p:cTn id="111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8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9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0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1122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3" fill="hold">
                      <p:stCondLst>
                        <p:cond delay="0"/>
                      </p:stCondLst>
                      <p:childTnLst>
                        <p:par>
                          <p:cTn id="1124" fill="hold">
                            <p:stCondLst>
                              <p:cond delay="0"/>
                            </p:stCondLst>
                            <p:childTnLst>
                              <p:par>
                                <p:cTn id="1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1130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1" fill="hold">
                      <p:stCondLst>
                        <p:cond delay="0"/>
                      </p:stCondLst>
                      <p:childTnLst>
                        <p:par>
                          <p:cTn id="1132" fill="hold">
                            <p:stCondLst>
                              <p:cond delay="0"/>
                            </p:stCondLst>
                            <p:childTnLst>
                              <p:par>
                                <p:cTn id="113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4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5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1138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9" fill="hold">
                      <p:stCondLst>
                        <p:cond delay="0"/>
                      </p:stCondLst>
                      <p:childTnLst>
                        <p:par>
                          <p:cTn id="1140" fill="hold">
                            <p:stCondLst>
                              <p:cond delay="0"/>
                            </p:stCondLst>
                            <p:childTnLst>
                              <p:par>
                                <p:cTn id="11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3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4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1146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7" fill="hold">
                      <p:stCondLst>
                        <p:cond delay="0"/>
                      </p:stCondLst>
                      <p:childTnLst>
                        <p:par>
                          <p:cTn id="1148" fill="hold">
                            <p:stCondLst>
                              <p:cond delay="0"/>
                            </p:stCondLst>
                            <p:childTnLst>
                              <p:par>
                                <p:cTn id="114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0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1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1154" restart="whenNotActive" fill="hold" evtFilter="cancelBubble" nodeType="interactiveSeq">
                <p:stCondLst>
                  <p:cond evt="onClick" delay="0">
                    <p:tgtEl>
                      <p:spTgt spid="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5" fill="hold">
                      <p:stCondLst>
                        <p:cond delay="0"/>
                      </p:stCondLst>
                      <p:childTnLst>
                        <p:par>
                          <p:cTn id="1156" fill="hold">
                            <p:stCondLst>
                              <p:cond delay="0"/>
                            </p:stCondLst>
                            <p:childTnLst>
                              <p:par>
                                <p:cTn id="11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9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0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1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"/>
                  </p:tgtEl>
                </p:cond>
              </p:nextCondLst>
            </p:seq>
            <p:seq concurrent="1" nextAc="seek">
              <p:cTn id="1162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3" fill="hold">
                      <p:stCondLst>
                        <p:cond delay="0"/>
                      </p:stCondLst>
                      <p:childTnLst>
                        <p:par>
                          <p:cTn id="1164" fill="hold">
                            <p:stCondLst>
                              <p:cond delay="0"/>
                            </p:stCondLst>
                            <p:childTnLst>
                              <p:par>
                                <p:cTn id="116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6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7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1170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1" fill="hold">
                      <p:stCondLst>
                        <p:cond delay="0"/>
                      </p:stCondLst>
                      <p:childTnLst>
                        <p:par>
                          <p:cTn id="1172" fill="hold">
                            <p:stCondLst>
                              <p:cond delay="0"/>
                            </p:stCondLst>
                            <p:childTnLst>
                              <p:par>
                                <p:cTn id="11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1178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9" fill="hold">
                      <p:stCondLst>
                        <p:cond delay="0"/>
                      </p:stCondLst>
                      <p:childTnLst>
                        <p:par>
                          <p:cTn id="1180" fill="hold">
                            <p:stCondLst>
                              <p:cond delay="0"/>
                            </p:stCondLst>
                            <p:childTnLst>
                              <p:par>
                                <p:cTn id="118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2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3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4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1186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7" fill="hold">
                      <p:stCondLst>
                        <p:cond delay="0"/>
                      </p:stCondLst>
                      <p:childTnLst>
                        <p:par>
                          <p:cTn id="1188" fill="hold">
                            <p:stCondLst>
                              <p:cond delay="0"/>
                            </p:stCondLst>
                            <p:childTnLst>
                              <p:par>
                                <p:cTn id="11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1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2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3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1194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5" fill="hold">
                      <p:stCondLst>
                        <p:cond delay="0"/>
                      </p:stCondLst>
                      <p:childTnLst>
                        <p:par>
                          <p:cTn id="1196" fill="hold">
                            <p:stCondLst>
                              <p:cond delay="0"/>
                            </p:stCondLst>
                            <p:childTnLst>
                              <p:par>
                                <p:cTn id="119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8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9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1202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3" fill="hold">
                      <p:stCondLst>
                        <p:cond delay="0"/>
                      </p:stCondLst>
                      <p:childTnLst>
                        <p:par>
                          <p:cTn id="1204" fill="hold">
                            <p:stCondLst>
                              <p:cond delay="0"/>
                            </p:stCondLst>
                            <p:childTnLst>
                              <p:par>
                                <p:cTn id="12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7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8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9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1210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1" fill="hold">
                      <p:stCondLst>
                        <p:cond delay="0"/>
                      </p:stCondLst>
                      <p:childTnLst>
                        <p:par>
                          <p:cTn id="1212" fill="hold">
                            <p:stCondLst>
                              <p:cond delay="0"/>
                            </p:stCondLst>
                            <p:childTnLst>
                              <p:par>
                                <p:cTn id="121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4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5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6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1218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9" fill="hold">
                      <p:stCondLst>
                        <p:cond delay="0"/>
                      </p:stCondLst>
                      <p:childTnLst>
                        <p:par>
                          <p:cTn id="1220" fill="hold">
                            <p:stCondLst>
                              <p:cond delay="0"/>
                            </p:stCondLst>
                            <p:childTnLst>
                              <p:par>
                                <p:cTn id="12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3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4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5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1226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7" fill="hold">
                      <p:stCondLst>
                        <p:cond delay="0"/>
                      </p:stCondLst>
                      <p:childTnLst>
                        <p:par>
                          <p:cTn id="1228" fill="hold">
                            <p:stCondLst>
                              <p:cond delay="0"/>
                            </p:stCondLst>
                            <p:childTnLst>
                              <p:par>
                                <p:cTn id="122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0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1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1234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5" fill="hold">
                      <p:stCondLst>
                        <p:cond delay="0"/>
                      </p:stCondLst>
                      <p:childTnLst>
                        <p:par>
                          <p:cTn id="1236" fill="hold">
                            <p:stCondLst>
                              <p:cond delay="0"/>
                            </p:stCondLst>
                            <p:childTnLst>
                              <p:par>
                                <p:cTn id="12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0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1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1242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3" fill="hold">
                      <p:stCondLst>
                        <p:cond delay="0"/>
                      </p:stCondLst>
                      <p:childTnLst>
                        <p:par>
                          <p:cTn id="1244" fill="hold">
                            <p:stCondLst>
                              <p:cond delay="0"/>
                            </p:stCondLst>
                            <p:childTnLst>
                              <p:par>
                                <p:cTn id="124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6"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7"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8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1250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1" fill="hold">
                      <p:stCondLst>
                        <p:cond delay="0"/>
                      </p:stCondLst>
                      <p:childTnLst>
                        <p:par>
                          <p:cTn id="1252" fill="hold">
                            <p:stCondLst>
                              <p:cond delay="0"/>
                            </p:stCondLst>
                            <p:childTnLst>
                              <p:par>
                                <p:cTn id="12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5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6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1258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9" fill="hold">
                      <p:stCondLst>
                        <p:cond delay="0"/>
                      </p:stCondLst>
                      <p:childTnLst>
                        <p:par>
                          <p:cTn id="1260" fill="hold">
                            <p:stCondLst>
                              <p:cond delay="0"/>
                            </p:stCondLst>
                            <p:childTnLst>
                              <p:par>
                                <p:cTn id="126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2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3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1266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7" fill="hold">
                      <p:stCondLst>
                        <p:cond delay="0"/>
                      </p:stCondLst>
                      <p:childTnLst>
                        <p:par>
                          <p:cTn id="1268" fill="hold">
                            <p:stCondLst>
                              <p:cond delay="0"/>
                            </p:stCondLst>
                            <p:childTnLst>
                              <p:par>
                                <p:cTn id="12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1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2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3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1274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5" fill="hold">
                      <p:stCondLst>
                        <p:cond delay="0"/>
                      </p:stCondLst>
                      <p:childTnLst>
                        <p:par>
                          <p:cTn id="1276" fill="hold">
                            <p:stCondLst>
                              <p:cond delay="0"/>
                            </p:stCondLst>
                            <p:childTnLst>
                              <p:par>
                                <p:cTn id="127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8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9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1282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3" fill="hold">
                      <p:stCondLst>
                        <p:cond delay="0"/>
                      </p:stCondLst>
                      <p:childTnLst>
                        <p:par>
                          <p:cTn id="1284" fill="hold">
                            <p:stCondLst>
                              <p:cond delay="0"/>
                            </p:stCondLst>
                            <p:childTnLst>
                              <p:par>
                                <p:cTn id="12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7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8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1290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1" fill="hold">
                      <p:stCondLst>
                        <p:cond delay="0"/>
                      </p:stCondLst>
                      <p:childTnLst>
                        <p:par>
                          <p:cTn id="1292" fill="hold">
                            <p:stCondLst>
                              <p:cond delay="0"/>
                            </p:stCondLst>
                            <p:childTnLst>
                              <p:par>
                                <p:cTn id="129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4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5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298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9" fill="hold">
                      <p:stCondLst>
                        <p:cond delay="0"/>
                      </p:stCondLst>
                      <p:childTnLst>
                        <p:par>
                          <p:cTn id="1300" fill="hold">
                            <p:stCondLst>
                              <p:cond delay="0"/>
                            </p:stCondLst>
                            <p:childTnLst>
                              <p:par>
                                <p:cTn id="13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3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4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5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1306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7" fill="hold">
                      <p:stCondLst>
                        <p:cond delay="0"/>
                      </p:stCondLst>
                      <p:childTnLst>
                        <p:par>
                          <p:cTn id="1308" fill="hold">
                            <p:stCondLst>
                              <p:cond delay="0"/>
                            </p:stCondLst>
                            <p:childTnLst>
                              <p:par>
                                <p:cTn id="130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0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1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1314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5" fill="hold">
                      <p:stCondLst>
                        <p:cond delay="0"/>
                      </p:stCondLst>
                      <p:childTnLst>
                        <p:par>
                          <p:cTn id="1316" fill="hold">
                            <p:stCondLst>
                              <p:cond delay="0"/>
                            </p:stCondLst>
                            <p:childTnLst>
                              <p:par>
                                <p:cTn id="13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9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0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1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1322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3" fill="hold">
                      <p:stCondLst>
                        <p:cond delay="0"/>
                      </p:stCondLst>
                      <p:childTnLst>
                        <p:par>
                          <p:cTn id="1324" fill="hold">
                            <p:stCondLst>
                              <p:cond delay="0"/>
                            </p:stCondLst>
                            <p:childTnLst>
                              <p:par>
                                <p:cTn id="132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6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7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8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1330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1" fill="hold">
                      <p:stCondLst>
                        <p:cond delay="0"/>
                      </p:stCondLst>
                      <p:childTnLst>
                        <p:par>
                          <p:cTn id="1332" fill="hold">
                            <p:stCondLst>
                              <p:cond delay="0"/>
                            </p:stCondLst>
                            <p:childTnLst>
                              <p:par>
                                <p:cTn id="13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5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6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1338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9" fill="hold">
                      <p:stCondLst>
                        <p:cond delay="0"/>
                      </p:stCondLst>
                      <p:childTnLst>
                        <p:par>
                          <p:cTn id="1340" fill="hold">
                            <p:stCondLst>
                              <p:cond delay="0"/>
                            </p:stCondLst>
                            <p:childTnLst>
                              <p:par>
                                <p:cTn id="134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2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3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1346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7" fill="hold">
                      <p:stCondLst>
                        <p:cond delay="0"/>
                      </p:stCondLst>
                      <p:childTnLst>
                        <p:par>
                          <p:cTn id="1348" fill="hold">
                            <p:stCondLst>
                              <p:cond delay="0"/>
                            </p:stCondLst>
                            <p:childTnLst>
                              <p:par>
                                <p:cTn id="13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1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2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3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1354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5" fill="hold">
                      <p:stCondLst>
                        <p:cond delay="0"/>
                      </p:stCondLst>
                      <p:childTnLst>
                        <p:par>
                          <p:cTn id="1356" fill="hold">
                            <p:stCondLst>
                              <p:cond delay="0"/>
                            </p:stCondLst>
                            <p:childTnLst>
                              <p:par>
                                <p:cTn id="135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8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9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1362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3" fill="hold">
                      <p:stCondLst>
                        <p:cond delay="0"/>
                      </p:stCondLst>
                      <p:childTnLst>
                        <p:par>
                          <p:cTn id="1364" fill="hold">
                            <p:stCondLst>
                              <p:cond delay="0"/>
                            </p:stCondLst>
                            <p:childTnLst>
                              <p:par>
                                <p:cTn id="13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7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8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9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1370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1" fill="hold">
                      <p:stCondLst>
                        <p:cond delay="0"/>
                      </p:stCondLst>
                      <p:childTnLst>
                        <p:par>
                          <p:cTn id="1372" fill="hold">
                            <p:stCondLst>
                              <p:cond delay="0"/>
                            </p:stCondLst>
                            <p:childTnLst>
                              <p:par>
                                <p:cTn id="137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4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5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6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1378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9" fill="hold">
                      <p:stCondLst>
                        <p:cond delay="0"/>
                      </p:stCondLst>
                      <p:childTnLst>
                        <p:par>
                          <p:cTn id="1380" fill="hold">
                            <p:stCondLst>
                              <p:cond delay="0"/>
                            </p:stCondLst>
                            <p:childTnLst>
                              <p:par>
                                <p:cTn id="13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3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4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5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1386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7" fill="hold">
                      <p:stCondLst>
                        <p:cond delay="0"/>
                      </p:stCondLst>
                      <p:childTnLst>
                        <p:par>
                          <p:cTn id="1388" fill="hold">
                            <p:stCondLst>
                              <p:cond delay="0"/>
                            </p:stCondLst>
                            <p:childTnLst>
                              <p:par>
                                <p:cTn id="138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0" dur="5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1" dur="5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1394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5" fill="hold">
                      <p:stCondLst>
                        <p:cond delay="0"/>
                      </p:stCondLst>
                      <p:childTnLst>
                        <p:par>
                          <p:cTn id="1396" fill="hold">
                            <p:stCondLst>
                              <p:cond delay="0"/>
                            </p:stCondLst>
                            <p:childTnLst>
                              <p:par>
                                <p:cTn id="13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9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0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1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1402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3" fill="hold">
                      <p:stCondLst>
                        <p:cond delay="0"/>
                      </p:stCondLst>
                      <p:childTnLst>
                        <p:par>
                          <p:cTn id="1404" fill="hold">
                            <p:stCondLst>
                              <p:cond delay="0"/>
                            </p:stCondLst>
                            <p:childTnLst>
                              <p:par>
                                <p:cTn id="140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6"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7"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8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1410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1" fill="hold">
                      <p:stCondLst>
                        <p:cond delay="0"/>
                      </p:stCondLst>
                      <p:childTnLst>
                        <p:par>
                          <p:cTn id="1412" fill="hold">
                            <p:stCondLst>
                              <p:cond delay="0"/>
                            </p:stCondLst>
                            <p:childTnLst>
                              <p:par>
                                <p:cTn id="14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5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6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7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1418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9" fill="hold">
                      <p:stCondLst>
                        <p:cond delay="0"/>
                      </p:stCondLst>
                      <p:childTnLst>
                        <p:par>
                          <p:cTn id="1420" fill="hold">
                            <p:stCondLst>
                              <p:cond delay="0"/>
                            </p:stCondLst>
                            <p:childTnLst>
                              <p:par>
                                <p:cTn id="142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2"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3"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1426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7" fill="hold">
                      <p:stCondLst>
                        <p:cond delay="0"/>
                      </p:stCondLst>
                      <p:childTnLst>
                        <p:par>
                          <p:cTn id="1428" fill="hold">
                            <p:stCondLst>
                              <p:cond delay="0"/>
                            </p:stCondLst>
                            <p:childTnLst>
                              <p:par>
                                <p:cTn id="14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1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2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3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1434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5" fill="hold">
                      <p:stCondLst>
                        <p:cond delay="0"/>
                      </p:stCondLst>
                      <p:childTnLst>
                        <p:par>
                          <p:cTn id="1436" fill="hold">
                            <p:stCondLst>
                              <p:cond delay="0"/>
                            </p:stCondLst>
                            <p:childTnLst>
                              <p:par>
                                <p:cTn id="143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8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9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1442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3" fill="hold">
                      <p:stCondLst>
                        <p:cond delay="0"/>
                      </p:stCondLst>
                      <p:childTnLst>
                        <p:par>
                          <p:cTn id="1444" fill="hold">
                            <p:stCondLst>
                              <p:cond delay="0"/>
                            </p:stCondLst>
                            <p:childTnLst>
                              <p:par>
                                <p:cTn id="14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7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8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9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1450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1" fill="hold">
                      <p:stCondLst>
                        <p:cond delay="0"/>
                      </p:stCondLst>
                      <p:childTnLst>
                        <p:par>
                          <p:cTn id="1452" fill="hold">
                            <p:stCondLst>
                              <p:cond delay="0"/>
                            </p:stCondLst>
                            <p:childTnLst>
                              <p:par>
                                <p:cTn id="145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4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5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6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1458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9" fill="hold">
                      <p:stCondLst>
                        <p:cond delay="0"/>
                      </p:stCondLst>
                      <p:childTnLst>
                        <p:par>
                          <p:cTn id="1460" fill="hold">
                            <p:stCondLst>
                              <p:cond delay="0"/>
                            </p:stCondLst>
                            <p:childTnLst>
                              <p:par>
                                <p:cTn id="14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3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4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5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1466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7" fill="hold">
                      <p:stCondLst>
                        <p:cond delay="0"/>
                      </p:stCondLst>
                      <p:childTnLst>
                        <p:par>
                          <p:cTn id="1468" fill="hold">
                            <p:stCondLst>
                              <p:cond delay="0"/>
                            </p:stCondLst>
                            <p:childTnLst>
                              <p:par>
                                <p:cTn id="146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0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1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2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1474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5" fill="hold">
                      <p:stCondLst>
                        <p:cond delay="0"/>
                      </p:stCondLst>
                      <p:childTnLst>
                        <p:par>
                          <p:cTn id="1476" fill="hold">
                            <p:stCondLst>
                              <p:cond delay="0"/>
                            </p:stCondLst>
                            <p:childTnLst>
                              <p:par>
                                <p:cTn id="14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9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0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1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1482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3" fill="hold">
                      <p:stCondLst>
                        <p:cond delay="0"/>
                      </p:stCondLst>
                      <p:childTnLst>
                        <p:par>
                          <p:cTn id="1484" fill="hold">
                            <p:stCondLst>
                              <p:cond delay="0"/>
                            </p:stCondLst>
                            <p:childTnLst>
                              <p:par>
                                <p:cTn id="148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6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7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8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1490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1" fill="hold">
                      <p:stCondLst>
                        <p:cond delay="0"/>
                      </p:stCondLst>
                      <p:childTnLst>
                        <p:par>
                          <p:cTn id="1492" fill="hold">
                            <p:stCondLst>
                              <p:cond delay="0"/>
                            </p:stCondLst>
                            <p:childTnLst>
                              <p:par>
                                <p:cTn id="14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5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6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7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1498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9" fill="hold">
                      <p:stCondLst>
                        <p:cond delay="0"/>
                      </p:stCondLst>
                      <p:childTnLst>
                        <p:par>
                          <p:cTn id="1500" fill="hold">
                            <p:stCondLst>
                              <p:cond delay="0"/>
                            </p:stCondLst>
                            <p:childTnLst>
                              <p:par>
                                <p:cTn id="150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2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3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4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1506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7" fill="hold">
                      <p:stCondLst>
                        <p:cond delay="0"/>
                      </p:stCondLst>
                      <p:childTnLst>
                        <p:par>
                          <p:cTn id="1508" fill="hold">
                            <p:stCondLst>
                              <p:cond delay="0"/>
                            </p:stCondLst>
                            <p:childTnLst>
                              <p:par>
                                <p:cTn id="15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1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2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3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1514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5" fill="hold">
                      <p:stCondLst>
                        <p:cond delay="0"/>
                      </p:stCondLst>
                      <p:childTnLst>
                        <p:par>
                          <p:cTn id="1516" fill="hold">
                            <p:stCondLst>
                              <p:cond delay="0"/>
                            </p:stCondLst>
                            <p:childTnLst>
                              <p:par>
                                <p:cTn id="151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8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9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0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1522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3" fill="hold">
                      <p:stCondLst>
                        <p:cond delay="0"/>
                      </p:stCondLst>
                      <p:childTnLst>
                        <p:par>
                          <p:cTn id="1524" fill="hold">
                            <p:stCondLst>
                              <p:cond delay="0"/>
                            </p:stCondLst>
                            <p:childTnLst>
                              <p:par>
                                <p:cTn id="15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7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8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9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1530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1" fill="hold">
                      <p:stCondLst>
                        <p:cond delay="0"/>
                      </p:stCondLst>
                      <p:childTnLst>
                        <p:par>
                          <p:cTn id="1532" fill="hold">
                            <p:stCondLst>
                              <p:cond delay="0"/>
                            </p:stCondLst>
                            <p:childTnLst>
                              <p:par>
                                <p:cTn id="153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4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5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6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1538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9" fill="hold">
                      <p:stCondLst>
                        <p:cond delay="0"/>
                      </p:stCondLst>
                      <p:childTnLst>
                        <p:par>
                          <p:cTn id="1540" fill="hold">
                            <p:stCondLst>
                              <p:cond delay="0"/>
                            </p:stCondLst>
                            <p:childTnLst>
                              <p:par>
                                <p:cTn id="15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3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4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5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1546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7" fill="hold">
                      <p:stCondLst>
                        <p:cond delay="0"/>
                      </p:stCondLst>
                      <p:childTnLst>
                        <p:par>
                          <p:cTn id="1548" fill="hold">
                            <p:stCondLst>
                              <p:cond delay="0"/>
                            </p:stCondLst>
                            <p:childTnLst>
                              <p:par>
                                <p:cTn id="154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0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1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1554" restart="whenNotActive" fill="hold" evtFilter="cancelBubble" nodeType="interactiveSeq">
                <p:stCondLst>
                  <p:cond evt="onClick" delay="0">
                    <p:tgtEl>
                      <p:spTgt spid="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5" fill="hold">
                      <p:stCondLst>
                        <p:cond delay="0"/>
                      </p:stCondLst>
                      <p:childTnLst>
                        <p:par>
                          <p:cTn id="1556" fill="hold">
                            <p:stCondLst>
                              <p:cond delay="0"/>
                            </p:stCondLst>
                            <p:childTnLst>
                              <p:par>
                                <p:cTn id="15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9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0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1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0"/>
                  </p:tgtEl>
                </p:cond>
              </p:nextCondLst>
            </p:seq>
            <p:seq concurrent="1" nextAc="seek">
              <p:cTn id="1562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3" fill="hold">
                      <p:stCondLst>
                        <p:cond delay="0"/>
                      </p:stCondLst>
                      <p:childTnLst>
                        <p:par>
                          <p:cTn id="1564" fill="hold">
                            <p:stCondLst>
                              <p:cond delay="0"/>
                            </p:stCondLst>
                            <p:childTnLst>
                              <p:par>
                                <p:cTn id="156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6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7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1570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1" fill="hold">
                      <p:stCondLst>
                        <p:cond delay="0"/>
                      </p:stCondLst>
                      <p:childTnLst>
                        <p:par>
                          <p:cTn id="1572" fill="hold">
                            <p:stCondLst>
                              <p:cond delay="0"/>
                            </p:stCondLst>
                            <p:childTnLst>
                              <p:par>
                                <p:cTn id="15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5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6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1578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9" fill="hold">
                      <p:stCondLst>
                        <p:cond delay="0"/>
                      </p:stCondLst>
                      <p:childTnLst>
                        <p:par>
                          <p:cTn id="1580" fill="hold">
                            <p:stCondLst>
                              <p:cond delay="0"/>
                            </p:stCondLst>
                            <p:childTnLst>
                              <p:par>
                                <p:cTn id="158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2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3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4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1586" restart="whenNotActive" fill="hold" evtFilter="cancelBubble" nodeType="interactiveSeq">
                <p:stCondLst>
                  <p:cond evt="onClick" delay="0">
                    <p:tgtEl>
                      <p:spTgt spid="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7" fill="hold">
                      <p:stCondLst>
                        <p:cond delay="0"/>
                      </p:stCondLst>
                      <p:childTnLst>
                        <p:par>
                          <p:cTn id="1588" fill="hold">
                            <p:stCondLst>
                              <p:cond delay="0"/>
                            </p:stCondLst>
                            <p:childTnLst>
                              <p:par>
                                <p:cTn id="15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1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2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3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"/>
                  </p:tgtEl>
                </p:cond>
              </p:nextCondLst>
            </p:seq>
            <p:seq concurrent="1" nextAc="seek">
              <p:cTn id="1594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5" fill="hold">
                      <p:stCondLst>
                        <p:cond delay="0"/>
                      </p:stCondLst>
                      <p:childTnLst>
                        <p:par>
                          <p:cTn id="1596" fill="hold">
                            <p:stCondLst>
                              <p:cond delay="0"/>
                            </p:stCondLst>
                            <p:childTnLst>
                              <p:par>
                                <p:cTn id="159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8" dur="5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9" dur="5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</p:childTnLst>
        </p:cTn>
      </p:par>
    </p:tnLst>
    <p:bldLst>
      <p:bldP spid="66" grpId="0" animBg="1"/>
      <p:bldP spid="66" grpId="1" animBg="1"/>
      <p:bldP spid="68" grpId="0" animBg="1"/>
      <p:bldP spid="68" grpId="1" animBg="1"/>
      <p:bldP spid="70" grpId="0" animBg="1"/>
      <p:bldP spid="70" grpId="1" animBg="1"/>
      <p:bldP spid="72" grpId="0" animBg="1"/>
      <p:bldP spid="72" grpId="1" animBg="1"/>
      <p:bldP spid="74" grpId="0" animBg="1"/>
      <p:bldP spid="74" grpId="1" animBg="1"/>
      <p:bldP spid="76" grpId="0" animBg="1"/>
      <p:bldP spid="76" grpId="1" animBg="1"/>
      <p:bldP spid="79" grpId="0" animBg="1"/>
      <p:bldP spid="79" grpId="1" animBg="1"/>
      <p:bldP spid="81" grpId="0" animBg="1"/>
      <p:bldP spid="81" grpId="1" animBg="1"/>
      <p:bldP spid="83" grpId="0" animBg="1"/>
      <p:bldP spid="83" grpId="1" animBg="1"/>
      <p:bldP spid="85" grpId="0" animBg="1"/>
      <p:bldP spid="85" grpId="1" animBg="1"/>
      <p:bldP spid="87" grpId="0" animBg="1"/>
      <p:bldP spid="87" grpId="1" animBg="1"/>
      <p:bldP spid="89" grpId="0" animBg="1"/>
      <p:bldP spid="89" grpId="1" animBg="1"/>
      <p:bldP spid="91" grpId="0" animBg="1"/>
      <p:bldP spid="91" grpId="1" animBg="1"/>
      <p:bldP spid="93" grpId="0" animBg="1"/>
      <p:bldP spid="93" grpId="1" animBg="1"/>
      <p:bldP spid="95" grpId="0" animBg="1"/>
      <p:bldP spid="95" grpId="1" animBg="1"/>
      <p:bldP spid="97" grpId="0" animBg="1"/>
      <p:bldP spid="97" grpId="1" animBg="1"/>
      <p:bldP spid="99" grpId="0" animBg="1"/>
      <p:bldP spid="99" grpId="1" animBg="1"/>
      <p:bldP spid="101" grpId="0" animBg="1"/>
      <p:bldP spid="101" grpId="1" animBg="1"/>
      <p:bldP spid="103" grpId="0" animBg="1"/>
      <p:bldP spid="103" grpId="1" animBg="1"/>
      <p:bldP spid="105" grpId="0" animBg="1"/>
      <p:bldP spid="105" grpId="1" animBg="1"/>
      <p:bldP spid="107" grpId="0" animBg="1"/>
      <p:bldP spid="107" grpId="1" animBg="1"/>
      <p:bldP spid="109" grpId="0" animBg="1"/>
      <p:bldP spid="109" grpId="1" animBg="1"/>
      <p:bldP spid="111" grpId="0" animBg="1"/>
      <p:bldP spid="111" grpId="1" animBg="1"/>
      <p:bldP spid="113" grpId="0" animBg="1"/>
      <p:bldP spid="113" grpId="1" animBg="1"/>
      <p:bldP spid="115" grpId="0" animBg="1"/>
      <p:bldP spid="115" grpId="1" animBg="1"/>
      <p:bldP spid="117" grpId="0" animBg="1"/>
      <p:bldP spid="117" grpId="1" animBg="1"/>
      <p:bldP spid="119" grpId="0" animBg="1"/>
      <p:bldP spid="119" grpId="1" animBg="1"/>
      <p:bldP spid="121" grpId="0" animBg="1"/>
      <p:bldP spid="121" grpId="1" animBg="1"/>
      <p:bldP spid="123" grpId="0" animBg="1"/>
      <p:bldP spid="123" grpId="1" animBg="1"/>
      <p:bldP spid="125" grpId="0" animBg="1"/>
      <p:bldP spid="125" grpId="1" animBg="1"/>
      <p:bldP spid="127" grpId="0" animBg="1"/>
      <p:bldP spid="127" grpId="1" animBg="1"/>
      <p:bldP spid="129" grpId="0" animBg="1"/>
      <p:bldP spid="129" grpId="1" animBg="1"/>
      <p:bldP spid="131" grpId="0" animBg="1"/>
      <p:bldP spid="131" grpId="1" animBg="1"/>
      <p:bldP spid="133" grpId="0" animBg="1"/>
      <p:bldP spid="133" grpId="1" animBg="1"/>
      <p:bldP spid="135" grpId="0" animBg="1"/>
      <p:bldP spid="135" grpId="1" animBg="1"/>
      <p:bldP spid="137" grpId="0" animBg="1"/>
      <p:bldP spid="137" grpId="1" animBg="1"/>
      <p:bldP spid="139" grpId="0" animBg="1"/>
      <p:bldP spid="139" grpId="1" animBg="1"/>
      <p:bldP spid="141" grpId="0" animBg="1"/>
      <p:bldP spid="141" grpId="1" animBg="1"/>
      <p:bldP spid="143" grpId="0" animBg="1"/>
      <p:bldP spid="143" grpId="1" animBg="1"/>
      <p:bldP spid="145" grpId="0" animBg="1"/>
      <p:bldP spid="145" grpId="1" animBg="1"/>
      <p:bldP spid="147" grpId="0" animBg="1"/>
      <p:bldP spid="147" grpId="1" animBg="1"/>
      <p:bldP spid="149" grpId="0" animBg="1"/>
      <p:bldP spid="149" grpId="1" animBg="1"/>
      <p:bldP spid="151" grpId="0" animBg="1"/>
      <p:bldP spid="151" grpId="1" animBg="1"/>
      <p:bldP spid="153" grpId="0" animBg="1"/>
      <p:bldP spid="153" grpId="1" animBg="1"/>
      <p:bldP spid="155" grpId="0" animBg="1"/>
      <p:bldP spid="155" grpId="1" animBg="1"/>
      <p:bldP spid="157" grpId="0" animBg="1"/>
      <p:bldP spid="157" grpId="1" animBg="1"/>
      <p:bldP spid="159" grpId="0" animBg="1"/>
      <p:bldP spid="159" grpId="1" animBg="1"/>
      <p:bldP spid="161" grpId="0" animBg="1"/>
      <p:bldP spid="161" grpId="1" animBg="1"/>
      <p:bldP spid="163" grpId="0" animBg="1"/>
      <p:bldP spid="163" grpId="1" animBg="1"/>
      <p:bldP spid="165" grpId="0" animBg="1"/>
      <p:bldP spid="165" grpId="1" animBg="1"/>
      <p:bldP spid="167" grpId="0" animBg="1"/>
      <p:bldP spid="167" grpId="1" animBg="1"/>
      <p:bldP spid="169" grpId="0" animBg="1"/>
      <p:bldP spid="169" grpId="1" animBg="1"/>
      <p:bldP spid="171" grpId="0" animBg="1"/>
      <p:bldP spid="171" grpId="1" animBg="1"/>
      <p:bldP spid="173" grpId="0" animBg="1"/>
      <p:bldP spid="173" grpId="1" animBg="1"/>
      <p:bldP spid="175" grpId="0" animBg="1"/>
      <p:bldP spid="175" grpId="1" animBg="1"/>
      <p:bldP spid="177" grpId="0" animBg="1"/>
      <p:bldP spid="177" grpId="1" animBg="1"/>
      <p:bldP spid="179" grpId="0" animBg="1"/>
      <p:bldP spid="179" grpId="1" animBg="1"/>
      <p:bldP spid="181" grpId="0" animBg="1"/>
      <p:bldP spid="181" grpId="1" animBg="1"/>
      <p:bldP spid="183" grpId="0" animBg="1"/>
      <p:bldP spid="183" grpId="1" animBg="1"/>
      <p:bldP spid="185" grpId="0" animBg="1"/>
      <p:bldP spid="185" grpId="1" animBg="1"/>
      <p:bldP spid="187" grpId="0" animBg="1"/>
      <p:bldP spid="187" grpId="1" animBg="1"/>
      <p:bldP spid="189" grpId="0" animBg="1"/>
      <p:bldP spid="189" grpId="1" animBg="1"/>
      <p:bldP spid="191" grpId="0" animBg="1"/>
      <p:bldP spid="191" grpId="1" animBg="1"/>
      <p:bldP spid="193" grpId="0" animBg="1"/>
      <p:bldP spid="193" grpId="1" animBg="1"/>
      <p:bldP spid="195" grpId="0" animBg="1"/>
      <p:bldP spid="195" grpId="1" animBg="1"/>
      <p:bldP spid="197" grpId="0" animBg="1"/>
      <p:bldP spid="197" grpId="1" animBg="1"/>
      <p:bldP spid="199" grpId="0" animBg="1"/>
      <p:bldP spid="199" grpId="1" animBg="1"/>
      <p:bldP spid="201" grpId="0" animBg="1"/>
      <p:bldP spid="201" grpId="1" animBg="1"/>
      <p:bldP spid="203" grpId="0" animBg="1"/>
      <p:bldP spid="203" grpId="1" animBg="1"/>
      <p:bldP spid="205" grpId="0" animBg="1"/>
      <p:bldP spid="205" grpId="1" animBg="1"/>
      <p:bldP spid="207" grpId="0" animBg="1"/>
      <p:bldP spid="207" grpId="1" animBg="1"/>
      <p:bldP spid="209" grpId="0" animBg="1"/>
      <p:bldP spid="209" grpId="1" animBg="1"/>
      <p:bldP spid="211" grpId="0" animBg="1"/>
      <p:bldP spid="211" grpId="1" animBg="1"/>
      <p:bldP spid="213" grpId="0" animBg="1"/>
      <p:bldP spid="213" grpId="1" animBg="1"/>
      <p:bldP spid="215" grpId="0" animBg="1"/>
      <p:bldP spid="215" grpId="1" animBg="1"/>
      <p:bldP spid="217" grpId="0" animBg="1"/>
      <p:bldP spid="217" grpId="1" animBg="1"/>
      <p:bldP spid="219" grpId="0" animBg="1"/>
      <p:bldP spid="219" grpId="1" animBg="1"/>
      <p:bldP spid="221" grpId="0" animBg="1"/>
      <p:bldP spid="221" grpId="1" animBg="1"/>
      <p:bldP spid="223" grpId="0" animBg="1"/>
      <p:bldP spid="223" grpId="1" animBg="1"/>
      <p:bldP spid="225" grpId="0" animBg="1"/>
      <p:bldP spid="225" grpId="1" animBg="1"/>
      <p:bldP spid="227" grpId="0" animBg="1"/>
      <p:bldP spid="227" grpId="1" animBg="1"/>
      <p:bldP spid="229" grpId="0" animBg="1"/>
      <p:bldP spid="229" grpId="1" animBg="1"/>
      <p:bldP spid="231" grpId="0" animBg="1"/>
      <p:bldP spid="231" grpId="1" animBg="1"/>
      <p:bldP spid="233" grpId="0" animBg="1"/>
      <p:bldP spid="233" grpId="1" animBg="1"/>
      <p:bldP spid="235" grpId="0" animBg="1"/>
      <p:bldP spid="235" grpId="1" animBg="1"/>
      <p:bldP spid="237" grpId="0" animBg="1"/>
      <p:bldP spid="237" grpId="1" animBg="1"/>
      <p:bldP spid="239" grpId="0" animBg="1"/>
      <p:bldP spid="239" grpId="1" animBg="1"/>
      <p:bldP spid="241" grpId="0" animBg="1"/>
      <p:bldP spid="241" grpId="1" animBg="1"/>
      <p:bldP spid="243" grpId="0" animBg="1"/>
      <p:bldP spid="243" grpId="1" animBg="1"/>
      <p:bldP spid="245" grpId="0" animBg="1"/>
      <p:bldP spid="245" grpId="1" animBg="1"/>
      <p:bldP spid="247" grpId="0" animBg="1"/>
      <p:bldP spid="247" grpId="1" animBg="1"/>
      <p:bldP spid="249" grpId="0" animBg="1"/>
      <p:bldP spid="249" grpId="1" animBg="1"/>
      <p:bldP spid="251" grpId="0" animBg="1"/>
      <p:bldP spid="251" grpId="1" animBg="1"/>
      <p:bldP spid="253" grpId="0" animBg="1"/>
      <p:bldP spid="253" grpId="1" animBg="1"/>
      <p:bldP spid="255" grpId="0" animBg="1"/>
      <p:bldP spid="255" grpId="1" animBg="1"/>
      <p:bldP spid="257" grpId="0" animBg="1"/>
      <p:bldP spid="257" grpId="1" animBg="1"/>
      <p:bldP spid="259" grpId="0" animBg="1"/>
      <p:bldP spid="259" grpId="1" animBg="1"/>
      <p:bldP spid="261" grpId="0" animBg="1"/>
      <p:bldP spid="261" grpId="1" animBg="1"/>
      <p:bldP spid="263" grpId="0" animBg="1"/>
      <p:bldP spid="263" grpId="1" animBg="1"/>
      <p:bldP spid="265" grpId="0" animBg="1"/>
      <p:bldP spid="2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868768"/>
              </p:ext>
            </p:extLst>
          </p:nvPr>
        </p:nvGraphicFramePr>
        <p:xfrm>
          <a:off x="683568" y="692696"/>
          <a:ext cx="7920880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0"/>
              </a:tblGrid>
              <a:tr h="280831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0831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45024"/>
            <a:ext cx="1667735" cy="53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1667735" cy="53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685" y="1277115"/>
            <a:ext cx="1652434" cy="53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980727"/>
            <a:ext cx="1667735" cy="53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15366"/>
            <a:ext cx="1652434" cy="497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31461"/>
            <a:ext cx="1644784" cy="53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66972"/>
            <a:ext cx="1667735" cy="53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575" y="2038337"/>
            <a:ext cx="1637134" cy="512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912" y="2598377"/>
            <a:ext cx="1667735" cy="53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538608" y="75840"/>
            <a:ext cx="513835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Botón de acción: Inicio">
            <a:hlinkClick r:id="" action="ppaction://hlinkshowjump?jump=firstslide" highlightClick="1"/>
          </p:cNvPr>
          <p:cNvSpPr/>
          <p:nvPr/>
        </p:nvSpPr>
        <p:spPr>
          <a:xfrm>
            <a:off x="113247" y="75840"/>
            <a:ext cx="513835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199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86679E-6 L 0.29479 0.4017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40" y="20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86679E-6 L 0.21598 0.49606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99" y="2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9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05365E-6 L -0.15417 0.31337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08" y="15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44218E-6 L -0.20399 0.37581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187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932109"/>
              </p:ext>
            </p:extLst>
          </p:nvPr>
        </p:nvGraphicFramePr>
        <p:xfrm>
          <a:off x="683568" y="692696"/>
          <a:ext cx="7920880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0"/>
              </a:tblGrid>
              <a:tr h="280831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0831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1667735" cy="53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685" y="1277115"/>
            <a:ext cx="1652434" cy="53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980727"/>
            <a:ext cx="1667735" cy="53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15366"/>
            <a:ext cx="1652434" cy="497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31461"/>
            <a:ext cx="1644784" cy="53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66972"/>
            <a:ext cx="1667735" cy="53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575" y="2038337"/>
            <a:ext cx="1637134" cy="512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912" y="2598377"/>
            <a:ext cx="1667735" cy="53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043608" y="3645024"/>
            <a:ext cx="6279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1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538608" y="75840"/>
            <a:ext cx="513835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Botón de acción: Inicio">
            <a:hlinkClick r:id="" action="ppaction://hlinkshowjump?jump=firstslide" highlightClick="1"/>
          </p:cNvPr>
          <p:cNvSpPr/>
          <p:nvPr/>
        </p:nvSpPr>
        <p:spPr>
          <a:xfrm>
            <a:off x="113247" y="75840"/>
            <a:ext cx="513835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698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86679E-6 L 0.29479 0.4017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40" y="20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86679E-6 L 0.21598 0.49606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99" y="2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9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05365E-6 L -0.15417 0.31337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08" y="15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44218E-6 L -0.20399 0.37581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187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608306"/>
              </p:ext>
            </p:extLst>
          </p:nvPr>
        </p:nvGraphicFramePr>
        <p:xfrm>
          <a:off x="683568" y="692696"/>
          <a:ext cx="7920880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561662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613" y="3190756"/>
            <a:ext cx="1667735" cy="53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932040" y="851830"/>
            <a:ext cx="6279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8" name="17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538608" y="75840"/>
            <a:ext cx="513835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Botón de acción: Inicio">
            <a:hlinkClick r:id="" action="ppaction://hlinkshowjump?jump=firstslide" highlightClick="1"/>
          </p:cNvPr>
          <p:cNvSpPr/>
          <p:nvPr/>
        </p:nvSpPr>
        <p:spPr>
          <a:xfrm>
            <a:off x="113247" y="75840"/>
            <a:ext cx="513835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76" y="2204864"/>
            <a:ext cx="1652434" cy="53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46" y="4149080"/>
            <a:ext cx="1644784" cy="53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307" y="5229200"/>
            <a:ext cx="1637134" cy="512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613" y="1277900"/>
            <a:ext cx="1652434" cy="497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34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L 0.52153 0.058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76" y="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otón de acción: Inicio">
            <a:hlinkClick r:id="" action="ppaction://hlinkshowjump?jump=firstslide" highlightClick="1"/>
          </p:cNvPr>
          <p:cNvSpPr/>
          <p:nvPr/>
        </p:nvSpPr>
        <p:spPr>
          <a:xfrm>
            <a:off x="113247" y="75840"/>
            <a:ext cx="513835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538608" y="75840"/>
            <a:ext cx="513835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807" y="423942"/>
            <a:ext cx="1655834" cy="1315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317" y="2753084"/>
            <a:ext cx="1642206" cy="135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77" y="355800"/>
            <a:ext cx="1696719" cy="138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420" y="2714732"/>
            <a:ext cx="1723976" cy="136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298" y="2714732"/>
            <a:ext cx="1669463" cy="135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309" y="423942"/>
            <a:ext cx="1642206" cy="136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620" y="5238056"/>
            <a:ext cx="4095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3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396" y="5266631"/>
            <a:ext cx="571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4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859" y="5261997"/>
            <a:ext cx="571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5" name="Picture 11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667" y="5242108"/>
            <a:ext cx="5810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" name="Picture 12"/>
          <p:cNvPicPr>
            <a:picLocks noChangeAspect="1" noChangeArrowheads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379" y="5217275"/>
            <a:ext cx="5238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" name="Picture 13"/>
          <p:cNvPicPr>
            <a:picLocks noChangeAspect="1" noChangeArrowheads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590" y="5213533"/>
            <a:ext cx="5429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8" name="277 Flecha arriba"/>
          <p:cNvSpPr/>
          <p:nvPr/>
        </p:nvSpPr>
        <p:spPr>
          <a:xfrm>
            <a:off x="484629" y="5335430"/>
            <a:ext cx="288032" cy="6148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974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59852E-6 L 0.63334 -0.5078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67" y="-25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19241E-6 L 0.2007 -0.16397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8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60962E-6 L -0.26042 -0.1540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1" y="-77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99537E-6 L -0.41198 -0.50578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08" y="-2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87604E-6 L 0.08663 -0.15819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79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12766E-7 L -0.35451 -0.4926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26" y="-2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otón de acción: Inicio">
            <a:hlinkClick r:id="" action="ppaction://hlinkshowjump?jump=firstslide" highlightClick="1"/>
          </p:cNvPr>
          <p:cNvSpPr/>
          <p:nvPr/>
        </p:nvSpPr>
        <p:spPr>
          <a:xfrm>
            <a:off x="113247" y="75840"/>
            <a:ext cx="513835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538608" y="75840"/>
            <a:ext cx="513835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580" y="485584"/>
            <a:ext cx="1655834" cy="1315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090" y="2814726"/>
            <a:ext cx="1642206" cy="135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50" y="417442"/>
            <a:ext cx="1696719" cy="138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93" y="2776374"/>
            <a:ext cx="1723976" cy="136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071" y="2776374"/>
            <a:ext cx="1669463" cy="135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082" y="485584"/>
            <a:ext cx="1642206" cy="136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93" y="5299698"/>
            <a:ext cx="4095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69" y="5328273"/>
            <a:ext cx="571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632" y="5323639"/>
            <a:ext cx="571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1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440" y="5303750"/>
            <a:ext cx="5810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2"/>
          <p:cNvPicPr>
            <a:picLocks noChangeAspect="1" noChangeArrowheads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152" y="5278917"/>
            <a:ext cx="5238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3"/>
          <p:cNvPicPr>
            <a:picLocks noChangeAspect="1" noChangeArrowheads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63" y="5275175"/>
            <a:ext cx="5429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29 Flecha arriba"/>
          <p:cNvSpPr/>
          <p:nvPr/>
        </p:nvSpPr>
        <p:spPr>
          <a:xfrm flipV="1">
            <a:off x="514402" y="5430766"/>
            <a:ext cx="288032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93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59852E-6 L 0.63334 -0.5078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67" y="-25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19241E-6 L 0.2007 -0.16397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8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60962E-6 L -0.26042 -0.1540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1" y="-77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99537E-6 L -0.41198 -0.50578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08" y="-2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87604E-6 L 0.08663 -0.15819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79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12766E-7 L -0.35451 -0.4926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26" y="-2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otón de acción: Inicio">
            <a:hlinkClick r:id="" action="ppaction://hlinkshowjump?jump=firstslide" highlightClick="1"/>
          </p:cNvPr>
          <p:cNvSpPr/>
          <p:nvPr/>
        </p:nvSpPr>
        <p:spPr>
          <a:xfrm>
            <a:off x="113247" y="75840"/>
            <a:ext cx="513835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538608" y="75840"/>
            <a:ext cx="513835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092804"/>
            <a:ext cx="235656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8">
            <a:hlinkClick r:id="" action="ppaction://noaction">
              <a:snd r:embed="rId4" name="suction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511" y="5214912"/>
            <a:ext cx="4095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9">
            <a:hlinkClick r:id="" action="ppaction://noaction">
              <a:snd r:embed="rId4" name="suction.wav"/>
            </a:hlinkClick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287" y="5257903"/>
            <a:ext cx="571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11">
            <a:hlinkClick r:id="" action="ppaction://noaction">
              <a:snd r:embed="rId4" name="suction.wav"/>
            </a:hlinkClick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558" y="5218964"/>
            <a:ext cx="5810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12">
            <a:hlinkClick r:id="" action="ppaction://noaction">
              <a:snd r:embed="rId4" name="suction.wav"/>
            </a:hlinkClick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270" y="5194131"/>
            <a:ext cx="5238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3">
            <a:hlinkClick r:id="" action="ppaction://noaction">
              <a:snd r:embed="rId4" name="suction.wav"/>
            </a:hlinkClick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481" y="5190389"/>
            <a:ext cx="5429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0">
            <a:hlinkClick r:id="" action="ppaction://noaction">
              <a:snd r:embed="rId15" name="chimes.wav"/>
            </a:hlinkClick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5238853"/>
            <a:ext cx="571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795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60962E-6 L 0.0467 -0.3219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6" y="-160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148</Words>
  <Application>Microsoft Office PowerPoint</Application>
  <PresentationFormat>Presentación en pantalla (4:3)</PresentationFormat>
  <Paragraphs>146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</dc:creator>
  <cp:lastModifiedBy>X</cp:lastModifiedBy>
  <cp:revision>78</cp:revision>
  <dcterms:created xsi:type="dcterms:W3CDTF">2017-05-01T20:08:49Z</dcterms:created>
  <dcterms:modified xsi:type="dcterms:W3CDTF">2018-05-20T21:41:24Z</dcterms:modified>
</cp:coreProperties>
</file>