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4841" y="0"/>
            <a:ext cx="7772400" cy="836712"/>
          </a:xfrm>
        </p:spPr>
        <p:txBody>
          <a:bodyPr>
            <a:normAutofit/>
          </a:bodyPr>
          <a:lstStyle/>
          <a:p>
            <a:r>
              <a:rPr lang="es-ES" sz="4500" dirty="0" smtClean="0">
                <a:latin typeface="Valken" pitchFamily="2" charset="0"/>
              </a:rPr>
              <a:t>The Friends of 10</a:t>
            </a:r>
            <a:endParaRPr lang="es-ES" sz="4500" dirty="0">
              <a:latin typeface="Valken" pitchFamily="2" charset="0"/>
            </a:endParaRPr>
          </a:p>
        </p:txBody>
      </p:sp>
      <p:pic>
        <p:nvPicPr>
          <p:cNvPr id="1026" name="Picture 2" descr="https://www.tenvinilo.com/vinilos-decorativos/img/preview/vinilo-decorativo-london-eye-68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83" y="4102906"/>
            <a:ext cx="1636058" cy="145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humbs.dreamstime.com/b/buckingham-palace-guards-cartoon-bearskin-hats-marching-front-gates-538324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624" y="836712"/>
            <a:ext cx="2025376" cy="140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orge\AppData\Local\Temp\x10sctmp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29" y="4068237"/>
            <a:ext cx="1294427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Jorge\AppData\Local\Temp\x10sctmp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869" y="1997921"/>
            <a:ext cx="689557" cy="141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Jorge\AppData\Local\Temp\x10sctmp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92" y="344859"/>
            <a:ext cx="685800" cy="202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moziru.com/images/cup-clipart-british-tea-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1296144" cy="112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58283"/>
              </p:ext>
            </p:extLst>
          </p:nvPr>
        </p:nvGraphicFramePr>
        <p:xfrm>
          <a:off x="611560" y="3573016"/>
          <a:ext cx="8208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209"/>
                <a:gridCol w="746209"/>
                <a:gridCol w="746209"/>
                <a:gridCol w="746209"/>
                <a:gridCol w="746209"/>
                <a:gridCol w="746209"/>
                <a:gridCol w="746209"/>
                <a:gridCol w="746209"/>
                <a:gridCol w="746209"/>
                <a:gridCol w="746209"/>
                <a:gridCol w="746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44" name="Picture 20" descr="http://britain.phillipmartin.info/britain_stonehenge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738" y="4310681"/>
            <a:ext cx="2170964" cy="103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okclipart.com/img117/pzrvnbzvrwlgbqhsxrnu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229200"/>
            <a:ext cx="2124504" cy="136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icon-icons.com/icons2/618/PNG/512/Pound_Coin_icon-icons.com_56676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5805264"/>
            <a:ext cx="648072" cy="715114"/>
          </a:xfrm>
          <a:prstGeom prst="rect">
            <a:avLst/>
          </a:prstGeom>
          <a:noFill/>
        </p:spPr>
      </p:pic>
      <p:pic>
        <p:nvPicPr>
          <p:cNvPr id="33" name="Picture 2" descr="https://icon-icons.com/icons2/618/PNG/512/Pound_Coin_icon-icons.com_56676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4221088"/>
            <a:ext cx="648072" cy="715114"/>
          </a:xfrm>
          <a:prstGeom prst="rect">
            <a:avLst/>
          </a:prstGeom>
          <a:noFill/>
        </p:spPr>
      </p:pic>
      <p:pic>
        <p:nvPicPr>
          <p:cNvPr id="34" name="Picture 2" descr="https://icon-icons.com/icons2/618/PNG/512/Pound_Coin_icon-icons.com_56676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5733256"/>
            <a:ext cx="648072" cy="715114"/>
          </a:xfrm>
          <a:prstGeom prst="rect">
            <a:avLst/>
          </a:prstGeom>
          <a:noFill/>
        </p:spPr>
      </p:pic>
      <p:pic>
        <p:nvPicPr>
          <p:cNvPr id="5" name="Picture 4" descr="Resultado de imagen de museo britanico clipar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692696"/>
            <a:ext cx="2088232" cy="1800200"/>
          </a:xfrm>
          <a:prstGeom prst="rect">
            <a:avLst/>
          </a:prstGeom>
          <a:noFill/>
        </p:spPr>
      </p:pic>
      <p:pic>
        <p:nvPicPr>
          <p:cNvPr id="35" name="Picture 4" descr="C:\Users\Jorge\AppData\Local\Temp\x10sctmp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60" y="0"/>
            <a:ext cx="1080120" cy="74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Jorge\AppData\Local\Temp\x10sctmp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1080120" cy="74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.coolclips.com/480/vectors/tf05375/CoolClips_vc111829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8277" y="5229200"/>
            <a:ext cx="1336740" cy="1340768"/>
          </a:xfrm>
          <a:prstGeom prst="rect">
            <a:avLst/>
          </a:prstGeom>
          <a:noFill/>
        </p:spPr>
      </p:pic>
      <p:pic>
        <p:nvPicPr>
          <p:cNvPr id="6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8048" y="2462908"/>
            <a:ext cx="792088" cy="792088"/>
          </a:xfrm>
          <a:prstGeom prst="rect">
            <a:avLst/>
          </a:prstGeom>
          <a:noFill/>
        </p:spPr>
      </p:pic>
      <p:pic>
        <p:nvPicPr>
          <p:cNvPr id="40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79712" y="1052736"/>
            <a:ext cx="792088" cy="792088"/>
          </a:xfrm>
          <a:prstGeom prst="rect">
            <a:avLst/>
          </a:prstGeom>
          <a:noFill/>
        </p:spPr>
      </p:pic>
      <p:pic>
        <p:nvPicPr>
          <p:cNvPr id="41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1920" y="2492896"/>
            <a:ext cx="792088" cy="792088"/>
          </a:xfrm>
          <a:prstGeom prst="rect">
            <a:avLst/>
          </a:prstGeom>
          <a:noFill/>
        </p:spPr>
      </p:pic>
      <p:pic>
        <p:nvPicPr>
          <p:cNvPr id="42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79712" y="4234168"/>
            <a:ext cx="792088" cy="792088"/>
          </a:xfrm>
          <a:prstGeom prst="rect">
            <a:avLst/>
          </a:prstGeom>
          <a:noFill/>
        </p:spPr>
      </p:pic>
      <p:pic>
        <p:nvPicPr>
          <p:cNvPr id="43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1192" y="5741582"/>
            <a:ext cx="792088" cy="792088"/>
          </a:xfrm>
          <a:prstGeom prst="rect">
            <a:avLst/>
          </a:prstGeom>
          <a:noFill/>
        </p:spPr>
      </p:pic>
      <p:pic>
        <p:nvPicPr>
          <p:cNvPr id="44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52120" y="1052736"/>
            <a:ext cx="792088" cy="792088"/>
          </a:xfrm>
          <a:prstGeom prst="rect">
            <a:avLst/>
          </a:prstGeom>
          <a:noFill/>
        </p:spPr>
      </p:pic>
      <p:pic>
        <p:nvPicPr>
          <p:cNvPr id="45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492896"/>
            <a:ext cx="792088" cy="792088"/>
          </a:xfrm>
          <a:prstGeom prst="rect">
            <a:avLst/>
          </a:prstGeom>
          <a:noFill/>
        </p:spPr>
      </p:pic>
      <p:pic>
        <p:nvPicPr>
          <p:cNvPr id="46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9912" y="5805264"/>
            <a:ext cx="792088" cy="792088"/>
          </a:xfrm>
          <a:prstGeom prst="rect">
            <a:avLst/>
          </a:prstGeom>
          <a:noFill/>
        </p:spPr>
      </p:pic>
      <p:pic>
        <p:nvPicPr>
          <p:cNvPr id="47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5733256"/>
            <a:ext cx="792088" cy="792088"/>
          </a:xfrm>
          <a:prstGeom prst="rect">
            <a:avLst/>
          </a:prstGeom>
          <a:noFill/>
        </p:spPr>
      </p:pic>
      <p:pic>
        <p:nvPicPr>
          <p:cNvPr id="48" name="Picture 8" descr="https://us.123rf.com/450wm/jpgon/jpgon1507/jpgon150701948/42356568-ilustraci-n-de-un-icono-de-billetes-larga-sombra-con-un-signo-de-libra.jpg?ver=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52120" y="4221088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0183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The Friends of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10’s Friends</dc:title>
  <dc:creator>Jorge</dc:creator>
  <cp:lastModifiedBy>Jorge</cp:lastModifiedBy>
  <cp:revision>9</cp:revision>
  <dcterms:created xsi:type="dcterms:W3CDTF">2018-01-07T20:02:45Z</dcterms:created>
  <dcterms:modified xsi:type="dcterms:W3CDTF">2018-01-08T20:28:44Z</dcterms:modified>
</cp:coreProperties>
</file>