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09/01/2018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09/01/2018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09/01/2018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09/01/2018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orge\AppData\Local\Temp\x10sctmp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45" y="836712"/>
            <a:ext cx="8772866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Jorge\AppData\Local\Temp\x10sctmp1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6588" y="4687672"/>
            <a:ext cx="9130145" cy="2067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C:\Users\Jorge\AppData\Local\Temp\x10sctmp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64" y="5165769"/>
            <a:ext cx="360041" cy="525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C:\Users\Jorge\AppData\Local\Temp\x10sctmp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549" y="5148108"/>
            <a:ext cx="357758" cy="52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4" descr="C:\Users\Jorge\AppData\Local\Temp\x10sctmp4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332" y="5167643"/>
            <a:ext cx="370013" cy="485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6" descr="C:\Users\Jorge\AppData\Local\Temp\x10sctmp5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567" y="5161501"/>
            <a:ext cx="373532" cy="54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8" descr="C:\Users\Jorge\AppData\Local\Temp\x10sctmp6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296" y="5161501"/>
            <a:ext cx="379895" cy="525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0" descr="C:\Users\Jorge\AppData\Local\Temp\x10sctmp7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128" y="5144083"/>
            <a:ext cx="357758" cy="53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2" descr="C:\Users\Jorge\AppData\Local\Temp\x10sctmp8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940" y="5226217"/>
            <a:ext cx="360040" cy="464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4" descr="C:\Users\Jorge\AppData\Local\Temp\x10sctmp9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053" y="5226217"/>
            <a:ext cx="432048" cy="485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6" descr="C:\Users\Jorge\AppData\Local\Temp\x10sctmp10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876" y="5226217"/>
            <a:ext cx="432048" cy="56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8" descr="C:\Users\Jorge\AppData\Local\Temp\x10sctmp11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3648" y="5194113"/>
            <a:ext cx="469718" cy="509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0" descr="C:\Users\Jorge\AppData\Local\Temp\x10sctmp12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9983" y="4512120"/>
            <a:ext cx="504056" cy="54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Jorge\AppData\Local\Temp\x10sctmp17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492" y="3845163"/>
            <a:ext cx="631873" cy="3426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0" descr="C:\Users\Jorge\AppData\Local\Temp\x10sctmp17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403" y="3845163"/>
            <a:ext cx="631873" cy="3426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0" descr="C:\Users\Jorge\AppData\Local\Temp\x10sctmp17.png"/>
          <p:cNvPicPr>
            <a:picLocks noChangeAspect="1" noChangeArrowheads="1"/>
          </p:cNvPicPr>
          <p:nvPr/>
        </p:nvPicPr>
        <p:blipFill>
          <a:blip r:embed="rId15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397" y="3845163"/>
            <a:ext cx="631873" cy="3426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0" descr="C:\Users\Jorge\AppData\Local\Temp\x10sctmp17.png"/>
          <p:cNvPicPr>
            <a:picLocks noChangeAspect="1" noChangeArrowheads="1"/>
          </p:cNvPicPr>
          <p:nvPr/>
        </p:nvPicPr>
        <p:blipFill>
          <a:blip r:embed="rId15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308" y="3845163"/>
            <a:ext cx="631873" cy="3426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0" descr="C:\Users\Jorge\AppData\Local\Temp\x10sctmp17.png"/>
          <p:cNvPicPr>
            <a:picLocks noChangeAspect="1" noChangeArrowheads="1"/>
          </p:cNvPicPr>
          <p:nvPr/>
        </p:nvPicPr>
        <p:blipFill>
          <a:blip r:embed="rId15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113" y="3845163"/>
            <a:ext cx="631873" cy="3426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0" descr="C:\Users\Jorge\AppData\Local\Temp\x10sctmp17.png"/>
          <p:cNvPicPr>
            <a:picLocks noChangeAspect="1" noChangeArrowheads="1"/>
          </p:cNvPicPr>
          <p:nvPr/>
        </p:nvPicPr>
        <p:blipFill>
          <a:blip r:embed="rId15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024" y="3845163"/>
            <a:ext cx="631873" cy="3426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0" descr="C:\Users\Jorge\AppData\Local\Temp\x10sctmp17.png"/>
          <p:cNvPicPr>
            <a:picLocks noChangeAspect="1" noChangeArrowheads="1"/>
          </p:cNvPicPr>
          <p:nvPr/>
        </p:nvPicPr>
        <p:blipFill>
          <a:blip r:embed="rId15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053" y="3833012"/>
            <a:ext cx="631873" cy="3426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0" descr="C:\Users\Jorge\AppData\Local\Temp\x10sctmp17.png"/>
          <p:cNvPicPr>
            <a:picLocks noChangeAspect="1" noChangeArrowheads="1"/>
          </p:cNvPicPr>
          <p:nvPr/>
        </p:nvPicPr>
        <p:blipFill>
          <a:blip r:embed="rId15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8964" y="3833012"/>
            <a:ext cx="631873" cy="3426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0" descr="C:\Users\Jorge\AppData\Local\Temp\x10sctmp17.png"/>
          <p:cNvPicPr>
            <a:picLocks noChangeAspect="1" noChangeArrowheads="1"/>
          </p:cNvPicPr>
          <p:nvPr/>
        </p:nvPicPr>
        <p:blipFill>
          <a:blip r:embed="rId15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1493" y="3833012"/>
            <a:ext cx="631873" cy="3426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0" descr="C:\Users\Jorge\AppData\Local\Temp\x10sctmp17.png"/>
          <p:cNvPicPr>
            <a:picLocks noChangeAspect="1" noChangeArrowheads="1"/>
          </p:cNvPicPr>
          <p:nvPr/>
        </p:nvPicPr>
        <p:blipFill>
          <a:blip r:embed="rId15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404" y="3833012"/>
            <a:ext cx="631873" cy="3426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1 Título"/>
          <p:cNvSpPr txBox="1">
            <a:spLocks/>
          </p:cNvSpPr>
          <p:nvPr/>
        </p:nvSpPr>
        <p:spPr>
          <a:xfrm>
            <a:off x="692726" y="0"/>
            <a:ext cx="7772400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500" dirty="0" err="1" smtClean="0">
                <a:latin typeface="Valken" pitchFamily="2" charset="0"/>
              </a:rPr>
              <a:t>The</a:t>
            </a:r>
            <a:r>
              <a:rPr lang="es-ES" sz="4500" dirty="0" smtClean="0">
                <a:latin typeface="Valken" pitchFamily="2" charset="0"/>
              </a:rPr>
              <a:t> Friends of 10</a:t>
            </a:r>
            <a:endParaRPr lang="es-ES" sz="4500" dirty="0">
              <a:latin typeface="Valken" pitchFamily="2" charset="0"/>
            </a:endParaRPr>
          </a:p>
        </p:txBody>
      </p:sp>
      <p:pic>
        <p:nvPicPr>
          <p:cNvPr id="2060" name="Picture 12" descr="https://thumbs.dreamstime.com/x/parking-ticket-2172255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5939" y="260648"/>
            <a:ext cx="1228099" cy="94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C:\Users\Jorge\AppData\Local\Temp\x10sctmp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8466" y="170377"/>
            <a:ext cx="750972" cy="514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Flecha derecha"/>
          <p:cNvSpPr/>
          <p:nvPr/>
        </p:nvSpPr>
        <p:spPr>
          <a:xfrm>
            <a:off x="540666" y="4500513"/>
            <a:ext cx="4546421" cy="46415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5181606" y="4410673"/>
            <a:ext cx="260873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 smtClean="0"/>
              <a:t>TO </a:t>
            </a:r>
            <a:r>
              <a:rPr lang="es-ES" sz="3000" b="1" dirty="0" smtClean="0"/>
              <a:t>LONDON</a:t>
            </a:r>
            <a:endParaRPr lang="es-ES" sz="3000" b="1" dirty="0"/>
          </a:p>
        </p:txBody>
      </p:sp>
      <p:sp>
        <p:nvSpPr>
          <p:cNvPr id="35" name="34 Flecha derecha"/>
          <p:cNvSpPr/>
          <p:nvPr/>
        </p:nvSpPr>
        <p:spPr>
          <a:xfrm rot="10800000">
            <a:off x="3760113" y="3184595"/>
            <a:ext cx="4546421" cy="46415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1028549" y="3158670"/>
            <a:ext cx="25427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 smtClean="0"/>
              <a:t>TO </a:t>
            </a:r>
            <a:r>
              <a:rPr lang="es-ES" sz="3000" b="1" dirty="0" smtClean="0"/>
              <a:t>LIVERPOOL</a:t>
            </a:r>
            <a:endParaRPr lang="es-ES" sz="3000" b="1" dirty="0" smtClean="0"/>
          </a:p>
          <a:p>
            <a:endParaRPr lang="es-ES" sz="3000" b="1" dirty="0"/>
          </a:p>
        </p:txBody>
      </p:sp>
      <p:pic>
        <p:nvPicPr>
          <p:cNvPr id="2064" name="Picture 16" descr="C:\Users\Jorge\AppData\Local\Temp\x10sctmp19.pn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9983" y="393442"/>
            <a:ext cx="392246" cy="308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45140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8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10’s Friends</dc:title>
  <dc:creator>Jorge</dc:creator>
  <cp:lastModifiedBy>Jorge</cp:lastModifiedBy>
  <cp:revision>18</cp:revision>
  <dcterms:created xsi:type="dcterms:W3CDTF">2018-01-07T20:02:45Z</dcterms:created>
  <dcterms:modified xsi:type="dcterms:W3CDTF">2018-01-09T17:30:49Z</dcterms:modified>
</cp:coreProperties>
</file>