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2231" y="1916832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 ECOSISTEMA DEL SANTUARIO</a:t>
            </a:r>
          </a:p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 LA VIRGEN DE VEREDAS</a:t>
            </a:r>
          </a:p>
        </p:txBody>
      </p:sp>
    </p:spTree>
    <p:extLst>
      <p:ext uri="{BB962C8B-B14F-4D97-AF65-F5344CB8AC3E}">
        <p14:creationId xmlns:p14="http://schemas.microsoft.com/office/powerpoint/2010/main" val="3348127705"/>
      </p:ext>
    </p:extLst>
  </p:cSld>
  <p:clrMapOvr>
    <a:masterClrMapping/>
  </p:clrMapOvr>
  <p:transition spd="slow" advTm="639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20180309_095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" y="1700808"/>
            <a:ext cx="8796469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9895" y="332656"/>
            <a:ext cx="792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TORMENTA IDEAS PREVIAS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221750"/>
      </p:ext>
    </p:extLst>
  </p:cSld>
  <p:clrMapOvr>
    <a:masterClrMapping/>
  </p:clrMapOvr>
  <p:transition spd="slow" advTm="568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ECOSISTEMAS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0813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749">
        <p:split orient="vert"/>
      </p:transition>
    </mc:Choice>
    <mc:Fallback>
      <p:transition spd="slow" advTm="674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esktop\LA NATURAL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62"/>
            <a:ext cx="82296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879">
        <p14:reveal/>
      </p:transition>
    </mc:Choice>
    <mc:Fallback>
      <p:transition spd="slow" advTm="58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536"/>
            <a:ext cx="8136904" cy="603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1153"/>
      </p:ext>
    </p:extLst>
  </p:cSld>
  <p:clrMapOvr>
    <a:masterClrMapping/>
  </p:clrMapOvr>
  <p:transition spd="slow" advTm="6029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esktop\el-ecosistema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7441"/>
            <a:ext cx="8280919" cy="62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6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01">
        <p:fade/>
      </p:transition>
    </mc:Choice>
    <mc:Fallback>
      <p:transition spd="med" advTm="54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2.bp.blogspot.com/-bzcIGOxI3_M/VWK0TA0YlTI/AAAAAAAAAJk/g5uZWXa7Ua4/s640/Ecologa-y-Medio-Ambien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404664"/>
            <a:ext cx="43148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10000" cy="58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060">
        <p14:honeycomb/>
      </p:transition>
    </mc:Choice>
    <mc:Fallback>
      <p:transition spd="slow" advTm="60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</TotalTime>
  <Words>12</Words>
  <Application>Microsoft Office PowerPoint</Application>
  <PresentationFormat>Presentación en pantalla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2018-03-11T16:38:22Z</dcterms:created>
  <dcterms:modified xsi:type="dcterms:W3CDTF">2018-03-11T17:24:53Z</dcterms:modified>
</cp:coreProperties>
</file>