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7" autoAdjust="0"/>
    <p:restoredTop sz="94671" autoAdjust="0"/>
  </p:normalViewPr>
  <p:slideViewPr>
    <p:cSldViewPr>
      <p:cViewPr>
        <p:scale>
          <a:sx n="60" d="100"/>
          <a:sy n="60" d="100"/>
        </p:scale>
        <p:origin x="-1632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F7F5-3ADB-4BBD-9C86-AF0B12E0C596}" type="datetimeFigureOut">
              <a:rPr lang="es-ES" smtClean="0"/>
              <a:pPr/>
              <a:t>18/03/2018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ED59-C4C5-4AAC-AB13-FF57718C315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4333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F7F5-3ADB-4BBD-9C86-AF0B12E0C596}" type="datetimeFigureOut">
              <a:rPr lang="es-ES" smtClean="0"/>
              <a:pPr/>
              <a:t>18/03/2018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ED59-C4C5-4AAC-AB13-FF57718C315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0633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F7F5-3ADB-4BBD-9C86-AF0B12E0C596}" type="datetimeFigureOut">
              <a:rPr lang="es-ES" smtClean="0"/>
              <a:pPr/>
              <a:t>18/03/2018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ED59-C4C5-4AAC-AB13-FF57718C315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565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F7F5-3ADB-4BBD-9C86-AF0B12E0C596}" type="datetimeFigureOut">
              <a:rPr lang="es-ES" smtClean="0"/>
              <a:pPr/>
              <a:t>18/03/2018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ED59-C4C5-4AAC-AB13-FF57718C315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5285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F7F5-3ADB-4BBD-9C86-AF0B12E0C596}" type="datetimeFigureOut">
              <a:rPr lang="es-ES" smtClean="0"/>
              <a:pPr/>
              <a:t>18/03/2018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ED59-C4C5-4AAC-AB13-FF57718C315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959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F7F5-3ADB-4BBD-9C86-AF0B12E0C596}" type="datetimeFigureOut">
              <a:rPr lang="es-ES" smtClean="0"/>
              <a:pPr/>
              <a:t>18/03/2018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ED59-C4C5-4AAC-AB13-FF57718C315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4576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F7F5-3ADB-4BBD-9C86-AF0B12E0C596}" type="datetimeFigureOut">
              <a:rPr lang="es-ES" smtClean="0"/>
              <a:pPr/>
              <a:t>18/03/2018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ED59-C4C5-4AAC-AB13-FF57718C315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9852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F7F5-3ADB-4BBD-9C86-AF0B12E0C596}" type="datetimeFigureOut">
              <a:rPr lang="es-ES" smtClean="0"/>
              <a:pPr/>
              <a:t>18/03/2018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ED59-C4C5-4AAC-AB13-FF57718C315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869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F7F5-3ADB-4BBD-9C86-AF0B12E0C596}" type="datetimeFigureOut">
              <a:rPr lang="es-ES" smtClean="0"/>
              <a:pPr/>
              <a:t>18/03/2018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ED59-C4C5-4AAC-AB13-FF57718C315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5738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F7F5-3ADB-4BBD-9C86-AF0B12E0C596}" type="datetimeFigureOut">
              <a:rPr lang="es-ES" smtClean="0"/>
              <a:pPr/>
              <a:t>18/03/2018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ED59-C4C5-4AAC-AB13-FF57718C315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183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F7F5-3ADB-4BBD-9C86-AF0B12E0C596}" type="datetimeFigureOut">
              <a:rPr lang="es-ES" smtClean="0"/>
              <a:pPr/>
              <a:t>18/03/2018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ED59-C4C5-4AAC-AB13-FF57718C315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209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CF7F5-3ADB-4BBD-9C86-AF0B12E0C596}" type="datetimeFigureOut">
              <a:rPr lang="es-ES" smtClean="0"/>
              <a:pPr/>
              <a:t>18/03/2018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CED59-C4C5-4AAC-AB13-FF57718C315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73092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Título"/>
          <p:cNvSpPr>
            <a:spLocks noGrp="1"/>
          </p:cNvSpPr>
          <p:nvPr>
            <p:ph type="ctrTitle"/>
          </p:nvPr>
        </p:nvSpPr>
        <p:spPr>
          <a:xfrm>
            <a:off x="1331640" y="404664"/>
            <a:ext cx="6629400" cy="1219201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LOS ECOSISTEMAS</a:t>
            </a:r>
            <a:endParaRPr lang="es-E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17 Subtítulo"/>
          <p:cNvSpPr>
            <a:spLocks noGrp="1"/>
          </p:cNvSpPr>
          <p:nvPr>
            <p:ph type="subTitle" idx="1"/>
          </p:nvPr>
        </p:nvSpPr>
        <p:spPr>
          <a:xfrm>
            <a:off x="642804" y="3140968"/>
            <a:ext cx="7889636" cy="1872208"/>
          </a:xfrm>
        </p:spPr>
        <p:txBody>
          <a:bodyPr/>
          <a:lstStyle/>
          <a:p>
            <a:r>
              <a:rPr lang="es-ES" dirty="0" smtClean="0"/>
              <a:t>MARIA AUXILIADORA BARBANCHO G.</a:t>
            </a:r>
          </a:p>
          <a:p>
            <a:r>
              <a:rPr lang="es-ES" dirty="0" smtClean="0"/>
              <a:t>2º CICLO.</a:t>
            </a:r>
          </a:p>
          <a:p>
            <a:r>
              <a:rPr lang="es-ES" dirty="0" smtClean="0"/>
              <a:t>CEIP:NUESTRA SEÑORA DE LAS VEREDAS.</a:t>
            </a:r>
          </a:p>
          <a:p>
            <a:endParaRPr lang="es-ES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764704"/>
            <a:ext cx="756084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827584" y="764704"/>
            <a:ext cx="74168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3 Imagen" descr="C:\Users\PEDRO\Documents\ecos acua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92888" cy="5571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394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54868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95536" y="54868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r>
              <a:rPr lang="es-ES" dirty="0"/>
              <a:t>´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79511" y="188640"/>
            <a:ext cx="878497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ORGANISMOS PRODUCTORES Y CONSUMIDORES.</a:t>
            </a:r>
            <a:endParaRPr lang="es-E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95537" y="1265858"/>
            <a:ext cx="835292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Comic Sans MS" pitchFamily="66" charset="0"/>
              </a:rPr>
              <a:t>Todos </a:t>
            </a:r>
            <a:r>
              <a:rPr lang="es-ES" sz="2400" dirty="0">
                <a:latin typeface="Comic Sans MS" pitchFamily="66" charset="0"/>
              </a:rPr>
              <a:t>los seres vivos necesitan alimentarse para sobrevivir, pero el tipo de alimentación no es igual en todos, es por eso que los dividimos en</a:t>
            </a:r>
            <a:r>
              <a:rPr lang="es-ES" sz="2400" dirty="0" smtClean="0">
                <a:latin typeface="Comic Sans MS" pitchFamily="66" charset="0"/>
              </a:rPr>
              <a:t>:</a:t>
            </a:r>
          </a:p>
          <a:p>
            <a:endParaRPr lang="es-ES" sz="2400" dirty="0">
              <a:latin typeface="Comic Sans MS" pitchFamily="66" charset="0"/>
            </a:endParaRPr>
          </a:p>
          <a:p>
            <a:r>
              <a:rPr lang="es-ES" sz="2400" b="1" dirty="0">
                <a:latin typeface="Comic Sans MS" pitchFamily="66" charset="0"/>
              </a:rPr>
              <a:t>Organismos </a:t>
            </a:r>
            <a:r>
              <a:rPr lang="es-ES" sz="2400" b="1" dirty="0" smtClean="0">
                <a:latin typeface="Comic Sans MS" pitchFamily="66" charset="0"/>
              </a:rPr>
              <a:t>Productores:</a:t>
            </a:r>
          </a:p>
          <a:p>
            <a:r>
              <a:rPr lang="es-ES" sz="2400" dirty="0">
                <a:latin typeface="Comic Sans MS" pitchFamily="66" charset="0"/>
              </a:rPr>
              <a:t>Son aquellos seres capaces de fabricar su propio alimento, por </a:t>
            </a:r>
            <a:r>
              <a:rPr lang="es-ES" sz="2400" dirty="0" smtClean="0">
                <a:latin typeface="Comic Sans MS" pitchFamily="66" charset="0"/>
              </a:rPr>
              <a:t>ejemplo </a:t>
            </a:r>
            <a:r>
              <a:rPr lang="es-ES" sz="2400" dirty="0">
                <a:latin typeface="Comic Sans MS" pitchFamily="66" charset="0"/>
              </a:rPr>
              <a:t>: las plantas terrestres y </a:t>
            </a:r>
            <a:r>
              <a:rPr lang="es-ES" sz="2400" dirty="0" smtClean="0">
                <a:latin typeface="Comic Sans MS" pitchFamily="66" charset="0"/>
              </a:rPr>
              <a:t>acuáticas</a:t>
            </a:r>
            <a:r>
              <a:rPr lang="es-ES" sz="2400" dirty="0">
                <a:latin typeface="Comic Sans MS" pitchFamily="66" charset="0"/>
              </a:rPr>
              <a:t>.</a:t>
            </a:r>
          </a:p>
          <a:p>
            <a:endParaRPr lang="es-ES" sz="2400" dirty="0" smtClean="0">
              <a:latin typeface="Comic Sans MS" pitchFamily="66" charset="0"/>
            </a:endParaRP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49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764704"/>
            <a:ext cx="7776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3" name="2 Imagen" descr="Imagen relacionad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480719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366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3528" y="332656"/>
            <a:ext cx="82809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.Organismos Consumidores.</a:t>
            </a:r>
            <a:endParaRPr lang="es-E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47511" y="1975306"/>
            <a:ext cx="8568952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r>
              <a:rPr lang="es-ES" sz="2400" dirty="0" smtClean="0">
                <a:latin typeface="Comic Sans MS" pitchFamily="66" charset="0"/>
              </a:rPr>
              <a:t>Son </a:t>
            </a:r>
            <a:r>
              <a:rPr lang="es-ES" sz="2400" dirty="0">
                <a:latin typeface="Comic Sans MS" pitchFamily="66" charset="0"/>
              </a:rPr>
              <a:t>aquellos que no fabrican su alimento, sino que se alimentan de otros seres </a:t>
            </a:r>
            <a:r>
              <a:rPr lang="es-ES" sz="2400" dirty="0" smtClean="0">
                <a:latin typeface="Comic Sans MS" pitchFamily="66" charset="0"/>
              </a:rPr>
              <a:t>vivos.</a:t>
            </a:r>
          </a:p>
          <a:p>
            <a:endParaRPr lang="es-ES" sz="2400" dirty="0">
              <a:latin typeface="Comic Sans MS" pitchFamily="66" charset="0"/>
            </a:endParaRPr>
          </a:p>
          <a:p>
            <a:r>
              <a:rPr lang="es-ES" sz="2400" b="1" dirty="0">
                <a:latin typeface="Comic Sans MS" pitchFamily="66" charset="0"/>
              </a:rPr>
              <a:t>.</a:t>
            </a:r>
            <a:r>
              <a:rPr lang="es-ES" sz="2400" dirty="0">
                <a:latin typeface="Comic Sans MS" pitchFamily="66" charset="0"/>
              </a:rPr>
              <a:t> Puede ser: </a:t>
            </a:r>
            <a:endParaRPr lang="es-ES" sz="2400" dirty="0" smtClean="0">
              <a:latin typeface="Comic Sans MS" pitchFamily="66" charset="0"/>
            </a:endParaRPr>
          </a:p>
          <a:p>
            <a:pPr marL="342900" indent="-342900">
              <a:buAutoNum type="alphaLcPeriod"/>
            </a:pPr>
            <a:r>
              <a:rPr lang="es-ES" sz="2400" b="1" dirty="0" smtClean="0">
                <a:latin typeface="Comic Sans MS" pitchFamily="66" charset="0"/>
              </a:rPr>
              <a:t>Herbívoros </a:t>
            </a:r>
            <a:r>
              <a:rPr lang="es-ES" sz="2400" b="1" dirty="0">
                <a:latin typeface="Comic Sans MS" pitchFamily="66" charset="0"/>
              </a:rPr>
              <a:t>: </a:t>
            </a:r>
            <a:r>
              <a:rPr lang="es-ES" sz="2400" dirty="0">
                <a:latin typeface="Comic Sans MS" pitchFamily="66" charset="0"/>
              </a:rPr>
              <a:t>* Son aquellos que se alimentan de vegetales. Por ejemplo: la vaca, la llama, la vicuña</a:t>
            </a:r>
            <a:r>
              <a:rPr lang="es-ES" sz="2400" dirty="0" smtClean="0">
                <a:latin typeface="Comic Sans MS" pitchFamily="66" charset="0"/>
              </a:rPr>
              <a:t>.</a:t>
            </a:r>
          </a:p>
          <a:p>
            <a:pPr marL="342900" indent="-342900">
              <a:buAutoNum type="alphaLcPeriod"/>
            </a:pPr>
            <a:r>
              <a:rPr lang="es-ES" sz="2400" dirty="0" smtClean="0">
                <a:latin typeface="Comic Sans MS" pitchFamily="66" charset="0"/>
              </a:rPr>
              <a:t> </a:t>
            </a:r>
            <a:r>
              <a:rPr lang="es-ES" sz="2400" b="1" dirty="0">
                <a:latin typeface="Comic Sans MS" pitchFamily="66" charset="0"/>
              </a:rPr>
              <a:t>b. Carnívoros : </a:t>
            </a:r>
            <a:r>
              <a:rPr lang="es-ES" sz="2400" dirty="0">
                <a:latin typeface="Comic Sans MS" pitchFamily="66" charset="0"/>
              </a:rPr>
              <a:t>* Son aquellos que se alimentan de carne. Por ejemplo: el zorro, el águila, la serpiente. </a:t>
            </a:r>
            <a:endParaRPr lang="es-ES" sz="2400" dirty="0" smtClean="0">
              <a:latin typeface="Comic Sans MS" pitchFamily="66" charset="0"/>
            </a:endParaRPr>
          </a:p>
          <a:p>
            <a:pPr marL="342900" indent="-342900">
              <a:buAutoNum type="alphaLcPeriod"/>
            </a:pPr>
            <a:r>
              <a:rPr lang="es-ES" sz="2400" b="1" dirty="0" smtClean="0">
                <a:latin typeface="Comic Sans MS" pitchFamily="66" charset="0"/>
              </a:rPr>
              <a:t>c</a:t>
            </a:r>
            <a:r>
              <a:rPr lang="es-ES" sz="2400" b="1" dirty="0">
                <a:latin typeface="Comic Sans MS" pitchFamily="66" charset="0"/>
              </a:rPr>
              <a:t>. Omnívoros : </a:t>
            </a:r>
            <a:r>
              <a:rPr lang="es-ES" sz="2400" dirty="0">
                <a:latin typeface="Comic Sans MS" pitchFamily="66" charset="0"/>
              </a:rPr>
              <a:t>* Son los que comen carne y vegetales. Por ejemplo, el cerdo, el perro, el mono.</a:t>
            </a:r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592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08372"/>
            <a:ext cx="8147248" cy="932395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ORGANISMOS CONSUMIDORES.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5" name="4 Marcador de contenido" descr="C:\Users\PEDRO\Documents\leon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1412776"/>
            <a:ext cx="5688632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028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C00000"/>
                </a:solidFill>
              </a:rPr>
              <a:t> </a:t>
            </a:r>
            <a:r>
              <a:rPr lang="es-ES" b="1" dirty="0">
                <a:solidFill>
                  <a:srgbClr val="C00000"/>
                </a:solidFill>
              </a:rPr>
              <a:t>IV. CADENA ALIMENTICIA 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1" dirty="0" smtClean="0">
                <a:solidFill>
                  <a:srgbClr val="1D160B"/>
                </a:solidFill>
                <a:latin typeface="Comic Sans MS" pitchFamily="66" charset="0"/>
                <a:ea typeface="Calibri"/>
                <a:cs typeface="Times New Roman"/>
              </a:rPr>
              <a:t> </a:t>
            </a:r>
            <a:r>
              <a:rPr lang="es-ES" b="1" dirty="0">
                <a:solidFill>
                  <a:srgbClr val="1D160B"/>
                </a:solidFill>
                <a:latin typeface="Comic Sans MS" pitchFamily="66" charset="0"/>
                <a:ea typeface="Calibri"/>
                <a:cs typeface="Times New Roman"/>
              </a:rPr>
              <a:t>La necesidad de alimentarse hace que se formen, en la naturaleza, las cadenas alimentarías, que es el proceso de comer y ser comido, lo cual permite el equilibrio de la naturaleza, de lo contrario no existiría vida en el planeta. </a:t>
            </a:r>
            <a:r>
              <a:rPr lang="es-ES" b="1" dirty="0" smtClean="0">
                <a:solidFill>
                  <a:srgbClr val="1D160B"/>
                </a:solidFill>
                <a:latin typeface="Comic Sans MS" pitchFamily="66" charset="0"/>
                <a:ea typeface="Calibri"/>
                <a:cs typeface="Times New Roman"/>
              </a:rPr>
              <a:t>Todas </a:t>
            </a:r>
            <a:r>
              <a:rPr lang="es-ES" b="1" dirty="0">
                <a:solidFill>
                  <a:srgbClr val="1D160B"/>
                </a:solidFill>
                <a:latin typeface="Comic Sans MS" pitchFamily="66" charset="0"/>
                <a:ea typeface="Calibri"/>
                <a:cs typeface="Times New Roman"/>
              </a:rPr>
              <a:t>las cadenas alimentarías se inician en un vegetal al cuál lo llamamos productor luego encontramos a los seres herbívoros, a continuación los carnívoros; y los omnívoros que pueden ocupar cualquier eslabón dentro de los consumidores. </a:t>
            </a:r>
            <a:r>
              <a:rPr lang="es-ES" b="1" dirty="0" smtClean="0">
                <a:solidFill>
                  <a:srgbClr val="1D160B"/>
                </a:solidFill>
                <a:latin typeface="Comic Sans MS" pitchFamily="66" charset="0"/>
                <a:ea typeface="Calibri"/>
                <a:cs typeface="Times New Roman"/>
              </a:rPr>
              <a:t> </a:t>
            </a:r>
            <a:r>
              <a:rPr lang="es-ES" b="1" dirty="0">
                <a:solidFill>
                  <a:srgbClr val="1D160B"/>
                </a:solidFill>
                <a:latin typeface="Comic Sans MS" pitchFamily="66" charset="0"/>
                <a:ea typeface="Calibri"/>
                <a:cs typeface="Times New Roman"/>
              </a:rPr>
              <a:t>La cadena alimentaría finaliza con los hongos y las bacterias que son los organismos descomponedores. </a:t>
            </a:r>
            <a:r>
              <a:rPr lang="es-ES" b="1" dirty="0" smtClean="0">
                <a:solidFill>
                  <a:srgbClr val="1D160B"/>
                </a:solidFill>
                <a:latin typeface="Comic Sans MS" pitchFamily="66" charset="0"/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1" dirty="0" smtClean="0">
                <a:solidFill>
                  <a:srgbClr val="1D160B"/>
                </a:solidFill>
                <a:latin typeface="Comic Sans MS" pitchFamily="66" charset="0"/>
                <a:ea typeface="Calibri"/>
                <a:cs typeface="Times New Roman"/>
              </a:rPr>
              <a:t>Las </a:t>
            </a:r>
            <a:r>
              <a:rPr lang="es-ES" b="1" dirty="0">
                <a:solidFill>
                  <a:srgbClr val="1D160B"/>
                </a:solidFill>
                <a:latin typeface="Comic Sans MS" pitchFamily="66" charset="0"/>
                <a:ea typeface="Calibri"/>
                <a:cs typeface="Times New Roman"/>
              </a:rPr>
              <a:t>cadenas alimentarías pueden ser acuáticas y terrestres. </a:t>
            </a:r>
            <a:endParaRPr lang="es-ES" b="1" dirty="0">
              <a:latin typeface="Comic Sans MS" pitchFamily="66" charset="0"/>
              <a:ea typeface="Calibri"/>
              <a:cs typeface="Times New Roman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052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C00000"/>
                </a:solidFill>
              </a:rPr>
              <a:t>CADENA ALIMENTARIA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4" name="3 Marcador de contenido" descr="C:\Users\PEDRO\Documents\caden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336704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521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08912" cy="1800200"/>
          </a:xfrm>
        </p:spPr>
        <p:txBody>
          <a:bodyPr>
            <a:noAutofit/>
          </a:bodyPr>
          <a:lstStyle/>
          <a:p>
            <a:pPr algn="just"/>
            <a:r>
              <a:rPr lang="es-ES" sz="1400" b="1" dirty="0">
                <a:solidFill>
                  <a:srgbClr val="C00000"/>
                </a:solidFill>
                <a:latin typeface="Comic Sans MS" pitchFamily="66" charset="0"/>
              </a:rPr>
              <a:t>s</a:t>
            </a:r>
            <a:r>
              <a:rPr lang="es-ES" sz="1400" b="1" dirty="0" smtClean="0">
                <a:solidFill>
                  <a:srgbClr val="C00000"/>
                </a:solidFill>
                <a:latin typeface="Comic Sans MS" pitchFamily="66" charset="0"/>
              </a:rPr>
              <a:t>abías </a:t>
            </a:r>
            <a:r>
              <a:rPr lang="es-ES" sz="1400" b="1" dirty="0">
                <a:solidFill>
                  <a:srgbClr val="C00000"/>
                </a:solidFill>
                <a:latin typeface="Comic Sans MS" pitchFamily="66" charset="0"/>
              </a:rPr>
              <a:t>que… El responsable de la vida en la tierra es el sol. Por la acción de los rayos las sustancias inorgánicas se convierten en sustancias orgánicas gracias a los productores (vegetales), esto sirven de alimento a los consumidores (animales y hombres) que luego al morir se descomponen y vuelven a ser compuestos por acción de los descomponedores (hongos y bacterias). Estos minerales vuelven a ser utilizados por los productores se cierra la cadena que es constantemente renovada por la energía vivificante que emite el sol y que es captada por las plantas durante el proceso de fotosíntesis</a:t>
            </a:r>
            <a:br>
              <a:rPr lang="es-ES" sz="1400" b="1" dirty="0">
                <a:solidFill>
                  <a:srgbClr val="C00000"/>
                </a:solidFill>
                <a:latin typeface="Comic Sans MS" pitchFamily="66" charset="0"/>
              </a:rPr>
            </a:br>
            <a:endParaRPr lang="es-ES" sz="1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3 Marcador de contenido" descr="C:\Users\PEDRO\Documents\cadena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7310417" cy="3777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97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850486" y="2967335"/>
            <a:ext cx="1443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FIN.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047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332657"/>
            <a:ext cx="8435280" cy="2232247"/>
          </a:xfrm>
        </p:spPr>
        <p:txBody>
          <a:bodyPr>
            <a:normAutofit/>
          </a:bodyPr>
          <a:lstStyle/>
          <a:p>
            <a:r>
              <a:rPr lang="es-ES" sz="2800" dirty="0"/>
              <a:t>Un ecosistema está formado por el conjunto de seres vivos (como los pájaros, insectos, plantas, etc.), el medio que lo rodea (agua, </a:t>
            </a:r>
            <a:r>
              <a:rPr lang="es-ES" sz="2800" dirty="0" smtClean="0"/>
              <a:t>aire</a:t>
            </a:r>
            <a:r>
              <a:rPr lang="es-ES" sz="2800" dirty="0"/>
              <a:t>, suelo, etc.) y las relaciones que existen entre </a:t>
            </a:r>
            <a:r>
              <a:rPr lang="es-ES" sz="2800" dirty="0" smtClean="0"/>
              <a:t>ellos.</a:t>
            </a:r>
            <a:endParaRPr lang="es-ES" sz="2800" dirty="0"/>
          </a:p>
        </p:txBody>
      </p:sp>
      <p:pic>
        <p:nvPicPr>
          <p:cNvPr id="4" name="3 Imagen" descr="C:\Users\PEDRO\Documents\Ecosistem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7416824" cy="3640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ELEMENTOS DE UN ECOSISTEMA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ES" b="1" dirty="0"/>
              <a:t>a. SERES </a:t>
            </a:r>
            <a:r>
              <a:rPr lang="es-ES" b="1" dirty="0" smtClean="0"/>
              <a:t>BIÓTICOS</a:t>
            </a:r>
            <a:endParaRPr lang="es-ES" dirty="0" smtClean="0"/>
          </a:p>
          <a:p>
            <a:r>
              <a:rPr lang="es-ES" dirty="0"/>
              <a:t> Son todas las formas, vivas que están presentes en un medio por ejemplo: los microorganismos, los vegetales, los animales y la especie humana. * Los seres vivos se desarrollan entre si y forman relaciones complejas de interdependencia. Así, seres de la misma especie forman poblaciones, comunidades, etc.</a:t>
            </a:r>
          </a:p>
          <a:p>
            <a:endParaRPr lang="es-ES" dirty="0"/>
          </a:p>
        </p:txBody>
      </p:sp>
    </p:spTree>
  </p:cSld>
  <p:clrMapOvr>
    <a:masterClrMapping/>
  </p:clrMapOvr>
  <p:transition advTm="15000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22114"/>
          </a:xfrm>
        </p:spPr>
        <p:txBody>
          <a:bodyPr/>
          <a:lstStyle/>
          <a:p>
            <a:r>
              <a:rPr lang="es-ES" dirty="0" smtClean="0"/>
              <a:t>SERES BIÓTICOS.</a:t>
            </a:r>
            <a:endParaRPr lang="es-ES" dirty="0"/>
          </a:p>
        </p:txBody>
      </p:sp>
      <p:pic>
        <p:nvPicPr>
          <p:cNvPr id="4" name="3 Marcador de contenido" descr="C:\Users\PEDRO\Documents\bioticos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412776"/>
            <a:ext cx="7181800" cy="4713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6000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241626"/>
          </a:xfrm>
        </p:spPr>
        <p:txBody>
          <a:bodyPr>
            <a:noAutofit/>
          </a:bodyPr>
          <a:lstStyle/>
          <a:p>
            <a:pPr algn="l"/>
            <a:r>
              <a:rPr lang="es-ES" sz="3200" b="1" dirty="0">
                <a:effectLst/>
              </a:rPr>
              <a:t>b. SERES ABIOTICOS </a:t>
            </a:r>
            <a:r>
              <a:rPr lang="es-ES" sz="3200" dirty="0" smtClean="0">
                <a:effectLst/>
              </a:rPr>
              <a:t/>
            </a:r>
            <a:br>
              <a:rPr lang="es-ES" sz="3200" dirty="0" smtClean="0">
                <a:effectLst/>
              </a:rPr>
            </a:br>
            <a:r>
              <a:rPr lang="es-ES" sz="3200" dirty="0" smtClean="0">
                <a:effectLst/>
              </a:rPr>
              <a:t> </a:t>
            </a:r>
            <a:br>
              <a:rPr lang="es-ES" sz="3200" dirty="0" smtClean="0">
                <a:effectLst/>
              </a:rPr>
            </a:br>
            <a:r>
              <a:rPr lang="es-ES" sz="3200" dirty="0" smtClean="0">
                <a:effectLst/>
              </a:rPr>
              <a:t>Constituyen </a:t>
            </a:r>
            <a:r>
              <a:rPr lang="es-ES" sz="3200" dirty="0">
                <a:effectLst/>
              </a:rPr>
              <a:t>el medio físico, formado por los seres que no tienen vida, pero que sufren transformaciones, debido a la acción de fenómenos físicos y químicos; estos factores ambientales son: la energía, el calor, la luz, el aire, el agua, el suelo y el clima</a:t>
            </a:r>
            <a:r>
              <a:rPr lang="es-ES" sz="2400" dirty="0">
                <a:effectLst/>
              </a:rPr>
              <a:t>. </a:t>
            </a:r>
            <a:br>
              <a:rPr lang="es-ES" sz="2400" dirty="0">
                <a:effectLst/>
              </a:rPr>
            </a:b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</a:t>
            </a:r>
            <a:endParaRPr lang="es-ES" dirty="0"/>
          </a:p>
        </p:txBody>
      </p:sp>
      <p:pic>
        <p:nvPicPr>
          <p:cNvPr id="4" name="3 Marcador de contenido" descr="C:\Users\PEDRO\Documents\abiotico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Rectángulo"/>
          <p:cNvSpPr/>
          <p:nvPr/>
        </p:nvSpPr>
        <p:spPr>
          <a:xfrm>
            <a:off x="971600" y="260648"/>
            <a:ext cx="74168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SERES ABIÓTICOS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015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11560" y="332656"/>
            <a:ext cx="80648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II. TIPOS DE ECOSISTEMAS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971600" y="1772816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omic Sans MS" pitchFamily="66" charset="0"/>
              </a:rPr>
              <a:t>. </a:t>
            </a:r>
            <a:r>
              <a:rPr lang="es-ES" sz="5400" b="1" dirty="0">
                <a:solidFill>
                  <a:srgbClr val="FFFF00"/>
                </a:solidFill>
              </a:rPr>
              <a:t>Ecosistema Terrestre</a:t>
            </a:r>
            <a:endParaRPr lang="es-ES" sz="5400" dirty="0">
              <a:solidFill>
                <a:srgbClr val="FFFF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187624" y="2570413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latin typeface="Comic Sans MS" pitchFamily="66" charset="0"/>
              </a:rPr>
              <a:t>Es aquel en el que todos los seres </a:t>
            </a:r>
            <a:r>
              <a:rPr lang="es-ES" b="1" dirty="0" smtClean="0">
                <a:latin typeface="Comic Sans MS" pitchFamily="66" charset="0"/>
              </a:rPr>
              <a:t>vivos realizan </a:t>
            </a:r>
            <a:r>
              <a:rPr lang="es-ES" b="1" dirty="0">
                <a:latin typeface="Comic Sans MS" pitchFamily="66" charset="0"/>
              </a:rPr>
              <a:t>sus actividades en el </a:t>
            </a:r>
            <a:r>
              <a:rPr lang="es-ES" b="1" dirty="0" smtClean="0">
                <a:latin typeface="Comic Sans MS" pitchFamily="66" charset="0"/>
              </a:rPr>
              <a:t>suelo. Los </a:t>
            </a:r>
            <a:r>
              <a:rPr lang="es-ES" b="1" dirty="0">
                <a:latin typeface="Comic Sans MS" pitchFamily="66" charset="0"/>
              </a:rPr>
              <a:t>componentes bióticos se relacionan con los componentes abióticos de la siguiente manera</a:t>
            </a:r>
            <a:r>
              <a:rPr lang="es-ES" b="1" dirty="0" smtClean="0">
                <a:latin typeface="Comic Sans MS" pitchFamily="66" charset="0"/>
              </a:rPr>
              <a:t>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b="1" dirty="0" smtClean="0">
                <a:latin typeface="Comic Sans MS" pitchFamily="66" charset="0"/>
              </a:rPr>
              <a:t>Toman </a:t>
            </a:r>
            <a:r>
              <a:rPr lang="es-ES" b="1" dirty="0">
                <a:latin typeface="Comic Sans MS" pitchFamily="66" charset="0"/>
              </a:rPr>
              <a:t>del medio todos los elementos que necesitan para vivir. </a:t>
            </a:r>
            <a:endParaRPr lang="es-ES" b="1" dirty="0" smtClean="0">
              <a:latin typeface="Comic Sans MS" pitchFamily="66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b="1" dirty="0" smtClean="0">
                <a:latin typeface="Comic Sans MS" pitchFamily="66" charset="0"/>
              </a:rPr>
              <a:t>Modifican </a:t>
            </a:r>
            <a:r>
              <a:rPr lang="es-ES" b="1" dirty="0">
                <a:latin typeface="Comic Sans MS" pitchFamily="66" charset="0"/>
              </a:rPr>
              <a:t>el medio con su presencia o actividad</a:t>
            </a:r>
            <a:r>
              <a:rPr lang="es-ES" b="1" dirty="0" smtClean="0">
                <a:latin typeface="Comic Sans MS" pitchFamily="66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b="1" dirty="0" smtClean="0">
                <a:latin typeface="Comic Sans MS" pitchFamily="66" charset="0"/>
              </a:rPr>
              <a:t>Actúan </a:t>
            </a:r>
            <a:r>
              <a:rPr lang="es-ES" b="1" dirty="0">
                <a:latin typeface="Comic Sans MS" pitchFamily="66" charset="0"/>
              </a:rPr>
              <a:t>sobre el aire tomando el oxígeno y desprendiendo el dióxido de carbono</a:t>
            </a:r>
            <a:r>
              <a:rPr lang="es-ES" b="1" dirty="0" smtClean="0">
                <a:latin typeface="Comic Sans MS" pitchFamily="66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b="1" dirty="0" smtClean="0">
                <a:latin typeface="Comic Sans MS" pitchFamily="66" charset="0"/>
              </a:rPr>
              <a:t>Actúan </a:t>
            </a:r>
            <a:r>
              <a:rPr lang="es-ES" b="1" dirty="0">
                <a:latin typeface="Comic Sans MS" pitchFamily="66" charset="0"/>
              </a:rPr>
              <a:t>sobre el suelo aireándolo, fertilizándolo y evitando la erosión.</a:t>
            </a:r>
          </a:p>
          <a:p>
            <a:pPr algn="just"/>
            <a:r>
              <a:rPr lang="es-ES" b="1" dirty="0">
                <a:latin typeface="Comic Sans MS" pitchFamily="66" charset="0"/>
              </a:rPr>
              <a:t>En nuestro planeta existe una gran diversidad de ecosistemas terrestres como, por ejemplo bosques, praderas, desiertos, selvas y montes</a:t>
            </a:r>
          </a:p>
          <a:p>
            <a:pPr algn="just"/>
            <a:endParaRPr lang="es-E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96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:\Users\PEDRO\Documents\terrestr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200800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032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67544" y="260648"/>
            <a:ext cx="80648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</a:t>
            </a:r>
            <a:r>
              <a:rPr lang="es-E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Ecosistema Acuático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11560" y="1340768"/>
            <a:ext cx="828092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/>
          </a:p>
          <a:p>
            <a:endParaRPr lang="es-ES" sz="2400" dirty="0">
              <a:latin typeface="Comic Sans MS" pitchFamily="66" charset="0"/>
            </a:endParaRPr>
          </a:p>
          <a:p>
            <a:r>
              <a:rPr lang="es-ES" sz="2400" dirty="0" smtClean="0">
                <a:solidFill>
                  <a:srgbClr val="C00000"/>
                </a:solidFill>
                <a:latin typeface="Comic Sans MS" pitchFamily="66" charset="0"/>
              </a:rPr>
              <a:t>Puede </a:t>
            </a:r>
            <a:r>
              <a:rPr lang="es-ES" sz="2400" dirty="0">
                <a:solidFill>
                  <a:srgbClr val="C00000"/>
                </a:solidFill>
                <a:latin typeface="Comic Sans MS" pitchFamily="66" charset="0"/>
              </a:rPr>
              <a:t>ser de agua dulce o salada. </a:t>
            </a:r>
            <a:endParaRPr lang="es-ES" sz="24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es-E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s-ES" sz="2400" dirty="0">
                <a:solidFill>
                  <a:srgbClr val="C00000"/>
                </a:solidFill>
                <a:latin typeface="Comic Sans MS" pitchFamily="66" charset="0"/>
              </a:rPr>
              <a:t>El tamaño de un ecosistema acuático puede variar desde un charco hasta un océano. </a:t>
            </a:r>
            <a:endParaRPr lang="es-ES" sz="24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es-ES" sz="2400" dirty="0" smtClean="0">
                <a:solidFill>
                  <a:srgbClr val="C00000"/>
                </a:solidFill>
                <a:latin typeface="Comic Sans MS" pitchFamily="66" charset="0"/>
              </a:rPr>
              <a:t>Los </a:t>
            </a:r>
            <a:r>
              <a:rPr lang="es-ES" sz="2400" dirty="0">
                <a:solidFill>
                  <a:srgbClr val="C00000"/>
                </a:solidFill>
                <a:latin typeface="Comic Sans MS" pitchFamily="66" charset="0"/>
              </a:rPr>
              <a:t>peces son los principales integrantes de los ecosistemas acuáticos; son de distintos tamaños: chicos como la anchoveta o grandes como el tiburón.</a:t>
            </a:r>
          </a:p>
        </p:txBody>
      </p:sp>
    </p:spTree>
    <p:extLst>
      <p:ext uri="{BB962C8B-B14F-4D97-AF65-F5344CB8AC3E}">
        <p14:creationId xmlns:p14="http://schemas.microsoft.com/office/powerpoint/2010/main" val="106744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681</Words>
  <Application>Microsoft Office PowerPoint</Application>
  <PresentationFormat>Presentación en pantalla (4:3)</PresentationFormat>
  <Paragraphs>114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LOS ECOSISTEMAS</vt:lpstr>
      <vt:lpstr>Presentación de PowerPoint</vt:lpstr>
      <vt:lpstr>ELEMENTOS DE UN ECOSISTEMA</vt:lpstr>
      <vt:lpstr>SERES BIÓTICOS.</vt:lpstr>
      <vt:lpstr>b. SERES ABIOTICOS    Constituyen el medio físico, formado por los seres que no tienen vida, pero que sufren transformaciones, debido a la acción de fenómenos físicos y químicos; estos factores ambientales son: la energía, el calor, la luz, el aire, el agua, el suelo y el clima.  </vt:lpstr>
      <vt:lpstr>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ORGANISMOS CONSUMIDORES.</vt:lpstr>
      <vt:lpstr> IV. CADENA ALIMENTICIA </vt:lpstr>
      <vt:lpstr>CADENA ALIMENTARIA.</vt:lpstr>
      <vt:lpstr>sabías que… El responsable de la vida en la tierra es el sol. Por la acción de los rayos las sustancias inorgánicas se convierten en sustancias orgánicas gracias a los productores (vegetales), esto sirven de alimento a los consumidores (animales y hombres) que luego al morir se descomponen y vuelven a ser compuestos por acción de los descomponedores (hongos y bacterias). Estos minerales vuelven a ser utilizados por los productores se cierra la cadena que es constantemente renovada por la energía vivificante que emite el sol y que es captada por las plantas durante el proceso de fotosíntesis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Mariuxi</cp:lastModifiedBy>
  <cp:revision>53</cp:revision>
  <dcterms:created xsi:type="dcterms:W3CDTF">2018-03-15T09:06:46Z</dcterms:created>
  <dcterms:modified xsi:type="dcterms:W3CDTF">2018-03-18T17:44:44Z</dcterms:modified>
</cp:coreProperties>
</file>