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9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9A5C10-3D65-44EB-964D-E56E9BA118C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D4FAAD0-CE6C-4CA7-AE55-707EC9F82D05}">
      <dgm:prSet phldrT="[Texto]"/>
      <dgm:spPr/>
      <dgm:t>
        <a:bodyPr/>
        <a:lstStyle/>
        <a:p>
          <a:r>
            <a:rPr lang="es-ES" dirty="0" smtClean="0"/>
            <a:t>CARACTERÍSTICAS DE LOS SERES VIVOS</a:t>
          </a:r>
          <a:endParaRPr lang="es-ES" dirty="0"/>
        </a:p>
      </dgm:t>
    </dgm:pt>
    <dgm:pt modelId="{A3CEECF9-FC04-45F4-9233-B432BFC09DCC}" type="parTrans" cxnId="{B3E2989C-F51E-4E54-8FCF-09D998401681}">
      <dgm:prSet/>
      <dgm:spPr/>
      <dgm:t>
        <a:bodyPr/>
        <a:lstStyle/>
        <a:p>
          <a:endParaRPr lang="es-ES"/>
        </a:p>
      </dgm:t>
    </dgm:pt>
    <dgm:pt modelId="{E27D6974-D17F-4D58-8055-0A6E8A9E3F6D}" type="sibTrans" cxnId="{B3E2989C-F51E-4E54-8FCF-09D998401681}">
      <dgm:prSet/>
      <dgm:spPr/>
      <dgm:t>
        <a:bodyPr/>
        <a:lstStyle/>
        <a:p>
          <a:endParaRPr lang="es-ES"/>
        </a:p>
      </dgm:t>
    </dgm:pt>
    <dgm:pt modelId="{C7AA1303-BEDE-4A45-BEA0-B474822A6091}">
      <dgm:prSet phldrT="[Texto]"/>
      <dgm:spPr/>
      <dgm:t>
        <a:bodyPr/>
        <a:lstStyle/>
        <a:p>
          <a:pPr algn="l"/>
          <a:r>
            <a:rPr lang="es-ES" dirty="0" smtClean="0"/>
            <a:t>Están constituidos por materia orgánica</a:t>
          </a:r>
          <a:endParaRPr lang="es-ES" dirty="0"/>
        </a:p>
      </dgm:t>
    </dgm:pt>
    <dgm:pt modelId="{06D74CF2-4C95-4763-AA0F-0C9DC5B767B7}" type="parTrans" cxnId="{B7BF2785-794B-4053-90CB-D8774F7B17F3}">
      <dgm:prSet/>
      <dgm:spPr/>
      <dgm:t>
        <a:bodyPr/>
        <a:lstStyle/>
        <a:p>
          <a:endParaRPr lang="es-ES"/>
        </a:p>
      </dgm:t>
    </dgm:pt>
    <dgm:pt modelId="{8662854F-D603-4658-8A87-388E617004D1}" type="sibTrans" cxnId="{B7BF2785-794B-4053-90CB-D8774F7B17F3}">
      <dgm:prSet/>
      <dgm:spPr/>
      <dgm:t>
        <a:bodyPr/>
        <a:lstStyle/>
        <a:p>
          <a:endParaRPr lang="es-ES"/>
        </a:p>
      </dgm:t>
    </dgm:pt>
    <dgm:pt modelId="{8A2893C9-C569-45DE-9133-4AC629252732}">
      <dgm:prSet phldrT="[Texto]"/>
      <dgm:spPr/>
      <dgm:t>
        <a:bodyPr/>
        <a:lstStyle/>
        <a:p>
          <a:pPr algn="l"/>
          <a:r>
            <a:rPr lang="es-ES" dirty="0" smtClean="0"/>
            <a:t>Realizan las tres funciones vitales: Relación, Nutrición y Reproducción</a:t>
          </a:r>
          <a:endParaRPr lang="es-ES" dirty="0"/>
        </a:p>
      </dgm:t>
    </dgm:pt>
    <dgm:pt modelId="{AA5ADB90-3333-41EB-A2E7-8652FD16B280}" type="parTrans" cxnId="{AEA1E9D3-5AAC-4E49-BFD7-26E05C1F6E8B}">
      <dgm:prSet/>
      <dgm:spPr/>
      <dgm:t>
        <a:bodyPr/>
        <a:lstStyle/>
        <a:p>
          <a:endParaRPr lang="es-ES"/>
        </a:p>
      </dgm:t>
    </dgm:pt>
    <dgm:pt modelId="{8769BF5C-4B18-418D-82D2-C9B2A810A079}" type="sibTrans" cxnId="{AEA1E9D3-5AAC-4E49-BFD7-26E05C1F6E8B}">
      <dgm:prSet/>
      <dgm:spPr/>
      <dgm:t>
        <a:bodyPr/>
        <a:lstStyle/>
        <a:p>
          <a:endParaRPr lang="es-ES"/>
        </a:p>
      </dgm:t>
    </dgm:pt>
    <dgm:pt modelId="{ACC38714-5A46-43EF-8E1B-950053ECC388}">
      <dgm:prSet phldrT="[Texto]"/>
      <dgm:spPr/>
      <dgm:t>
        <a:bodyPr/>
        <a:lstStyle/>
        <a:p>
          <a:r>
            <a:rPr lang="es-ES" dirty="0" smtClean="0"/>
            <a:t>Están constituidos por células</a:t>
          </a:r>
          <a:endParaRPr lang="es-ES" dirty="0"/>
        </a:p>
      </dgm:t>
    </dgm:pt>
    <dgm:pt modelId="{07F6F32C-86A4-4968-B79A-9FA7F7D8574D}" type="parTrans" cxnId="{B8696783-98EC-4F9C-B81A-A4BDAFFB6D75}">
      <dgm:prSet/>
      <dgm:spPr/>
      <dgm:t>
        <a:bodyPr/>
        <a:lstStyle/>
        <a:p>
          <a:endParaRPr lang="es-ES"/>
        </a:p>
      </dgm:t>
    </dgm:pt>
    <dgm:pt modelId="{F1547517-B5FA-45B3-8EF2-8CD7E3FB587D}" type="sibTrans" cxnId="{B8696783-98EC-4F9C-B81A-A4BDAFFB6D75}">
      <dgm:prSet/>
      <dgm:spPr/>
      <dgm:t>
        <a:bodyPr/>
        <a:lstStyle/>
        <a:p>
          <a:endParaRPr lang="es-ES"/>
        </a:p>
      </dgm:t>
    </dgm:pt>
    <dgm:pt modelId="{7C150587-DA63-4F36-AE41-2413E2DB600F}" type="pres">
      <dgm:prSet presAssocID="{569A5C10-3D65-44EB-964D-E56E9BA118C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0C884E7-30DA-4411-A567-F6B95942C77C}" type="pres">
      <dgm:prSet presAssocID="{2D4FAAD0-CE6C-4CA7-AE55-707EC9F82D05}" presName="root1" presStyleCnt="0"/>
      <dgm:spPr/>
    </dgm:pt>
    <dgm:pt modelId="{D821CC9E-2988-475F-8302-ACD06C8F79AF}" type="pres">
      <dgm:prSet presAssocID="{2D4FAAD0-CE6C-4CA7-AE55-707EC9F82D05}" presName="LevelOneTextNode" presStyleLbl="node0" presStyleIdx="0" presStyleCnt="1" custLinFactNeighborX="-30710" custLinFactNeighborY="-3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1C61C5-2208-4990-9B14-299A96826CAD}" type="pres">
      <dgm:prSet presAssocID="{2D4FAAD0-CE6C-4CA7-AE55-707EC9F82D05}" presName="level2hierChild" presStyleCnt="0"/>
      <dgm:spPr/>
    </dgm:pt>
    <dgm:pt modelId="{E080CB4B-3F90-494F-8D63-8C989D21CF7F}" type="pres">
      <dgm:prSet presAssocID="{06D74CF2-4C95-4763-AA0F-0C9DC5B767B7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C453427C-43FD-4A7C-BC4B-7F2A6313D09C}" type="pres">
      <dgm:prSet presAssocID="{06D74CF2-4C95-4763-AA0F-0C9DC5B767B7}" presName="connTx" presStyleLbl="parChTrans1D2" presStyleIdx="0" presStyleCnt="3"/>
      <dgm:spPr/>
      <dgm:t>
        <a:bodyPr/>
        <a:lstStyle/>
        <a:p>
          <a:endParaRPr lang="es-ES"/>
        </a:p>
      </dgm:t>
    </dgm:pt>
    <dgm:pt modelId="{B17E73DD-E234-4915-8229-D151E3D9E0D1}" type="pres">
      <dgm:prSet presAssocID="{C7AA1303-BEDE-4A45-BEA0-B474822A6091}" presName="root2" presStyleCnt="0"/>
      <dgm:spPr/>
    </dgm:pt>
    <dgm:pt modelId="{59FFF294-F45A-444E-9A7F-7B07C9DB0538}" type="pres">
      <dgm:prSet presAssocID="{C7AA1303-BEDE-4A45-BEA0-B474822A6091}" presName="LevelTwoTextNode" presStyleLbl="node2" presStyleIdx="0" presStyleCnt="3" custScaleX="149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EEA8DE-9A45-4DC3-846E-AD09C404A1AF}" type="pres">
      <dgm:prSet presAssocID="{C7AA1303-BEDE-4A45-BEA0-B474822A6091}" presName="level3hierChild" presStyleCnt="0"/>
      <dgm:spPr/>
    </dgm:pt>
    <dgm:pt modelId="{D95F9A09-0A7E-4EDA-AC87-759F1D2A0416}" type="pres">
      <dgm:prSet presAssocID="{AA5ADB90-3333-41EB-A2E7-8652FD16B280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221951D1-012A-43E5-90CE-78F0F35BF84E}" type="pres">
      <dgm:prSet presAssocID="{AA5ADB90-3333-41EB-A2E7-8652FD16B280}" presName="connTx" presStyleLbl="parChTrans1D2" presStyleIdx="1" presStyleCnt="3"/>
      <dgm:spPr/>
      <dgm:t>
        <a:bodyPr/>
        <a:lstStyle/>
        <a:p>
          <a:endParaRPr lang="es-ES"/>
        </a:p>
      </dgm:t>
    </dgm:pt>
    <dgm:pt modelId="{C95C0F53-2DAF-4C36-9715-0C21CAA7BBC8}" type="pres">
      <dgm:prSet presAssocID="{8A2893C9-C569-45DE-9133-4AC629252732}" presName="root2" presStyleCnt="0"/>
      <dgm:spPr/>
    </dgm:pt>
    <dgm:pt modelId="{A9C529FF-1514-45FC-BDBA-B80650B9C8DD}" type="pres">
      <dgm:prSet presAssocID="{8A2893C9-C569-45DE-9133-4AC629252732}" presName="LevelTwoTextNode" presStyleLbl="node2" presStyleIdx="1" presStyleCnt="3" custScaleX="1468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EEE02C-C61E-468F-8B6D-C773FFF4696B}" type="pres">
      <dgm:prSet presAssocID="{8A2893C9-C569-45DE-9133-4AC629252732}" presName="level3hierChild" presStyleCnt="0"/>
      <dgm:spPr/>
    </dgm:pt>
    <dgm:pt modelId="{8C8B7CB3-FF63-466E-A0E0-28C5F712468A}" type="pres">
      <dgm:prSet presAssocID="{07F6F32C-86A4-4968-B79A-9FA7F7D8574D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60912FCE-49A7-430D-BB42-D5A52B8BCFE8}" type="pres">
      <dgm:prSet presAssocID="{07F6F32C-86A4-4968-B79A-9FA7F7D8574D}" presName="connTx" presStyleLbl="parChTrans1D2" presStyleIdx="2" presStyleCnt="3"/>
      <dgm:spPr/>
      <dgm:t>
        <a:bodyPr/>
        <a:lstStyle/>
        <a:p>
          <a:endParaRPr lang="es-ES"/>
        </a:p>
      </dgm:t>
    </dgm:pt>
    <dgm:pt modelId="{B2B8D290-A37B-4F30-AD01-C66B39657C9A}" type="pres">
      <dgm:prSet presAssocID="{ACC38714-5A46-43EF-8E1B-950053ECC388}" presName="root2" presStyleCnt="0"/>
      <dgm:spPr/>
    </dgm:pt>
    <dgm:pt modelId="{3F20213F-C806-4ACF-93F1-12625B438130}" type="pres">
      <dgm:prSet presAssocID="{ACC38714-5A46-43EF-8E1B-950053ECC388}" presName="LevelTwoTextNode" presStyleLbl="node2" presStyleIdx="2" presStyleCnt="3" custScaleX="1467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BA246E-E5C2-454D-9185-6D58E3CCF773}" type="pres">
      <dgm:prSet presAssocID="{ACC38714-5A46-43EF-8E1B-950053ECC388}" presName="level3hierChild" presStyleCnt="0"/>
      <dgm:spPr/>
    </dgm:pt>
  </dgm:ptLst>
  <dgm:cxnLst>
    <dgm:cxn modelId="{B7BF2785-794B-4053-90CB-D8774F7B17F3}" srcId="{2D4FAAD0-CE6C-4CA7-AE55-707EC9F82D05}" destId="{C7AA1303-BEDE-4A45-BEA0-B474822A6091}" srcOrd="0" destOrd="0" parTransId="{06D74CF2-4C95-4763-AA0F-0C9DC5B767B7}" sibTransId="{8662854F-D603-4658-8A87-388E617004D1}"/>
    <dgm:cxn modelId="{34E911FA-38BF-470B-B708-D8F606E83397}" type="presOf" srcId="{06D74CF2-4C95-4763-AA0F-0C9DC5B767B7}" destId="{C453427C-43FD-4A7C-BC4B-7F2A6313D09C}" srcOrd="1" destOrd="0" presId="urn:microsoft.com/office/officeart/2005/8/layout/hierarchy2"/>
    <dgm:cxn modelId="{76913586-0A65-4F56-BA4D-951C7D8A21B9}" type="presOf" srcId="{2D4FAAD0-CE6C-4CA7-AE55-707EC9F82D05}" destId="{D821CC9E-2988-475F-8302-ACD06C8F79AF}" srcOrd="0" destOrd="0" presId="urn:microsoft.com/office/officeart/2005/8/layout/hierarchy2"/>
    <dgm:cxn modelId="{B3E2989C-F51E-4E54-8FCF-09D998401681}" srcId="{569A5C10-3D65-44EB-964D-E56E9BA118C2}" destId="{2D4FAAD0-CE6C-4CA7-AE55-707EC9F82D05}" srcOrd="0" destOrd="0" parTransId="{A3CEECF9-FC04-45F4-9233-B432BFC09DCC}" sibTransId="{E27D6974-D17F-4D58-8055-0A6E8A9E3F6D}"/>
    <dgm:cxn modelId="{3A7C89AC-7C3A-4986-BDB5-2CD1273882DC}" type="presOf" srcId="{ACC38714-5A46-43EF-8E1B-950053ECC388}" destId="{3F20213F-C806-4ACF-93F1-12625B438130}" srcOrd="0" destOrd="0" presId="urn:microsoft.com/office/officeart/2005/8/layout/hierarchy2"/>
    <dgm:cxn modelId="{EF48958B-38C3-4D93-8E45-B61DCCAE7240}" type="presOf" srcId="{C7AA1303-BEDE-4A45-BEA0-B474822A6091}" destId="{59FFF294-F45A-444E-9A7F-7B07C9DB0538}" srcOrd="0" destOrd="0" presId="urn:microsoft.com/office/officeart/2005/8/layout/hierarchy2"/>
    <dgm:cxn modelId="{825F7A9A-D051-49F5-85C3-CFDCAADB88E9}" type="presOf" srcId="{AA5ADB90-3333-41EB-A2E7-8652FD16B280}" destId="{D95F9A09-0A7E-4EDA-AC87-759F1D2A0416}" srcOrd="0" destOrd="0" presId="urn:microsoft.com/office/officeart/2005/8/layout/hierarchy2"/>
    <dgm:cxn modelId="{3384BC6D-EC9D-4763-A05C-EBB223AE6CC9}" type="presOf" srcId="{569A5C10-3D65-44EB-964D-E56E9BA118C2}" destId="{7C150587-DA63-4F36-AE41-2413E2DB600F}" srcOrd="0" destOrd="0" presId="urn:microsoft.com/office/officeart/2005/8/layout/hierarchy2"/>
    <dgm:cxn modelId="{9149EA74-C175-4FE9-9372-0BAF04A1F56F}" type="presOf" srcId="{AA5ADB90-3333-41EB-A2E7-8652FD16B280}" destId="{221951D1-012A-43E5-90CE-78F0F35BF84E}" srcOrd="1" destOrd="0" presId="urn:microsoft.com/office/officeart/2005/8/layout/hierarchy2"/>
    <dgm:cxn modelId="{F31F88B9-888F-4BF6-A535-5E67E60BE553}" type="presOf" srcId="{8A2893C9-C569-45DE-9133-4AC629252732}" destId="{A9C529FF-1514-45FC-BDBA-B80650B9C8DD}" srcOrd="0" destOrd="0" presId="urn:microsoft.com/office/officeart/2005/8/layout/hierarchy2"/>
    <dgm:cxn modelId="{331A04FF-136A-4A18-B9B2-C4B2E95B1676}" type="presOf" srcId="{07F6F32C-86A4-4968-B79A-9FA7F7D8574D}" destId="{8C8B7CB3-FF63-466E-A0E0-28C5F712468A}" srcOrd="0" destOrd="0" presId="urn:microsoft.com/office/officeart/2005/8/layout/hierarchy2"/>
    <dgm:cxn modelId="{AEA1E9D3-5AAC-4E49-BFD7-26E05C1F6E8B}" srcId="{2D4FAAD0-CE6C-4CA7-AE55-707EC9F82D05}" destId="{8A2893C9-C569-45DE-9133-4AC629252732}" srcOrd="1" destOrd="0" parTransId="{AA5ADB90-3333-41EB-A2E7-8652FD16B280}" sibTransId="{8769BF5C-4B18-418D-82D2-C9B2A810A079}"/>
    <dgm:cxn modelId="{DBB45FB3-2A9C-4092-A04C-DA3DEB32EF6E}" type="presOf" srcId="{06D74CF2-4C95-4763-AA0F-0C9DC5B767B7}" destId="{E080CB4B-3F90-494F-8D63-8C989D21CF7F}" srcOrd="0" destOrd="0" presId="urn:microsoft.com/office/officeart/2005/8/layout/hierarchy2"/>
    <dgm:cxn modelId="{B8696783-98EC-4F9C-B81A-A4BDAFFB6D75}" srcId="{2D4FAAD0-CE6C-4CA7-AE55-707EC9F82D05}" destId="{ACC38714-5A46-43EF-8E1B-950053ECC388}" srcOrd="2" destOrd="0" parTransId="{07F6F32C-86A4-4968-B79A-9FA7F7D8574D}" sibTransId="{F1547517-B5FA-45B3-8EF2-8CD7E3FB587D}"/>
    <dgm:cxn modelId="{43DD9D2E-DD7E-40A5-9391-53EA5FC00E94}" type="presOf" srcId="{07F6F32C-86A4-4968-B79A-9FA7F7D8574D}" destId="{60912FCE-49A7-430D-BB42-D5A52B8BCFE8}" srcOrd="1" destOrd="0" presId="urn:microsoft.com/office/officeart/2005/8/layout/hierarchy2"/>
    <dgm:cxn modelId="{A4B0E7CF-1B6F-43D5-B9DC-D3A935C6E8B1}" type="presParOf" srcId="{7C150587-DA63-4F36-AE41-2413E2DB600F}" destId="{D0C884E7-30DA-4411-A567-F6B95942C77C}" srcOrd="0" destOrd="0" presId="urn:microsoft.com/office/officeart/2005/8/layout/hierarchy2"/>
    <dgm:cxn modelId="{F622694F-8EAC-4627-84A6-FFCE4AE2C48C}" type="presParOf" srcId="{D0C884E7-30DA-4411-A567-F6B95942C77C}" destId="{D821CC9E-2988-475F-8302-ACD06C8F79AF}" srcOrd="0" destOrd="0" presId="urn:microsoft.com/office/officeart/2005/8/layout/hierarchy2"/>
    <dgm:cxn modelId="{C4C6CB0B-3630-4114-815F-C59170E80349}" type="presParOf" srcId="{D0C884E7-30DA-4411-A567-F6B95942C77C}" destId="{421C61C5-2208-4990-9B14-299A96826CAD}" srcOrd="1" destOrd="0" presId="urn:microsoft.com/office/officeart/2005/8/layout/hierarchy2"/>
    <dgm:cxn modelId="{08843D70-B7ED-4D8B-9AA9-AB6D2FDFA1AE}" type="presParOf" srcId="{421C61C5-2208-4990-9B14-299A96826CAD}" destId="{E080CB4B-3F90-494F-8D63-8C989D21CF7F}" srcOrd="0" destOrd="0" presId="urn:microsoft.com/office/officeart/2005/8/layout/hierarchy2"/>
    <dgm:cxn modelId="{0761D81E-7DEC-48F8-B387-4BA8E5C65AD4}" type="presParOf" srcId="{E080CB4B-3F90-494F-8D63-8C989D21CF7F}" destId="{C453427C-43FD-4A7C-BC4B-7F2A6313D09C}" srcOrd="0" destOrd="0" presId="urn:microsoft.com/office/officeart/2005/8/layout/hierarchy2"/>
    <dgm:cxn modelId="{72B8DFBA-5378-4C90-A3FA-E0DC0862384E}" type="presParOf" srcId="{421C61C5-2208-4990-9B14-299A96826CAD}" destId="{B17E73DD-E234-4915-8229-D151E3D9E0D1}" srcOrd="1" destOrd="0" presId="urn:microsoft.com/office/officeart/2005/8/layout/hierarchy2"/>
    <dgm:cxn modelId="{D1256791-8E5B-4FE3-A352-74971789F685}" type="presParOf" srcId="{B17E73DD-E234-4915-8229-D151E3D9E0D1}" destId="{59FFF294-F45A-444E-9A7F-7B07C9DB0538}" srcOrd="0" destOrd="0" presId="urn:microsoft.com/office/officeart/2005/8/layout/hierarchy2"/>
    <dgm:cxn modelId="{DFCFB011-FB58-4B50-923A-CD07E2C4A5D5}" type="presParOf" srcId="{B17E73DD-E234-4915-8229-D151E3D9E0D1}" destId="{42EEA8DE-9A45-4DC3-846E-AD09C404A1AF}" srcOrd="1" destOrd="0" presId="urn:microsoft.com/office/officeart/2005/8/layout/hierarchy2"/>
    <dgm:cxn modelId="{86B1DD59-0527-4713-996D-91E7EFF2E332}" type="presParOf" srcId="{421C61C5-2208-4990-9B14-299A96826CAD}" destId="{D95F9A09-0A7E-4EDA-AC87-759F1D2A0416}" srcOrd="2" destOrd="0" presId="urn:microsoft.com/office/officeart/2005/8/layout/hierarchy2"/>
    <dgm:cxn modelId="{5ADF615A-0C5A-49C0-84E2-F9A96B25CC97}" type="presParOf" srcId="{D95F9A09-0A7E-4EDA-AC87-759F1D2A0416}" destId="{221951D1-012A-43E5-90CE-78F0F35BF84E}" srcOrd="0" destOrd="0" presId="urn:microsoft.com/office/officeart/2005/8/layout/hierarchy2"/>
    <dgm:cxn modelId="{2C3E34B8-4DB3-46DE-A95D-FE2C82BCDA5F}" type="presParOf" srcId="{421C61C5-2208-4990-9B14-299A96826CAD}" destId="{C95C0F53-2DAF-4C36-9715-0C21CAA7BBC8}" srcOrd="3" destOrd="0" presId="urn:microsoft.com/office/officeart/2005/8/layout/hierarchy2"/>
    <dgm:cxn modelId="{7D04B4FA-9E6F-4E56-9D6A-7B7A6125C8F3}" type="presParOf" srcId="{C95C0F53-2DAF-4C36-9715-0C21CAA7BBC8}" destId="{A9C529FF-1514-45FC-BDBA-B80650B9C8DD}" srcOrd="0" destOrd="0" presId="urn:microsoft.com/office/officeart/2005/8/layout/hierarchy2"/>
    <dgm:cxn modelId="{73ECF40C-A16D-4882-A707-386E28C49CF7}" type="presParOf" srcId="{C95C0F53-2DAF-4C36-9715-0C21CAA7BBC8}" destId="{ECEEE02C-C61E-468F-8B6D-C773FFF4696B}" srcOrd="1" destOrd="0" presId="urn:microsoft.com/office/officeart/2005/8/layout/hierarchy2"/>
    <dgm:cxn modelId="{E2072010-0792-4EB1-9C43-4B1BC85DE15D}" type="presParOf" srcId="{421C61C5-2208-4990-9B14-299A96826CAD}" destId="{8C8B7CB3-FF63-466E-A0E0-28C5F712468A}" srcOrd="4" destOrd="0" presId="urn:microsoft.com/office/officeart/2005/8/layout/hierarchy2"/>
    <dgm:cxn modelId="{BEF145A7-4427-4014-9776-54A442895748}" type="presParOf" srcId="{8C8B7CB3-FF63-466E-A0E0-28C5F712468A}" destId="{60912FCE-49A7-430D-BB42-D5A52B8BCFE8}" srcOrd="0" destOrd="0" presId="urn:microsoft.com/office/officeart/2005/8/layout/hierarchy2"/>
    <dgm:cxn modelId="{74476331-181C-4D02-8F32-B03BE53B6285}" type="presParOf" srcId="{421C61C5-2208-4990-9B14-299A96826CAD}" destId="{B2B8D290-A37B-4F30-AD01-C66B39657C9A}" srcOrd="5" destOrd="0" presId="urn:microsoft.com/office/officeart/2005/8/layout/hierarchy2"/>
    <dgm:cxn modelId="{85819426-94D6-49BF-AB5A-319649525FFB}" type="presParOf" srcId="{B2B8D290-A37B-4F30-AD01-C66B39657C9A}" destId="{3F20213F-C806-4ACF-93F1-12625B438130}" srcOrd="0" destOrd="0" presId="urn:microsoft.com/office/officeart/2005/8/layout/hierarchy2"/>
    <dgm:cxn modelId="{9955A752-CD5D-41C3-ACDD-2047BE065A3A}" type="presParOf" srcId="{B2B8D290-A37B-4F30-AD01-C66B39657C9A}" destId="{E9BA246E-E5C2-454D-9185-6D58E3CCF77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EBD696-8866-4FF4-8205-19FE91E838C2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B85813E-8119-4442-B9AC-208C04DE118E}">
      <dgm:prSet phldrT="[Texto]"/>
      <dgm:spPr>
        <a:solidFill>
          <a:schemeClr val="accent4">
            <a:lumMod val="5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s-ES" dirty="0" smtClean="0"/>
            <a:t>COMPOSICIÓN DE LOS SERES VIVOS</a:t>
          </a:r>
          <a:endParaRPr lang="es-ES" dirty="0"/>
        </a:p>
      </dgm:t>
    </dgm:pt>
    <dgm:pt modelId="{1846C5FA-FD59-4001-91DC-D4A244D2675A}" type="parTrans" cxnId="{01BF8313-2BD7-4664-9B5D-BF4F63679F68}">
      <dgm:prSet/>
      <dgm:spPr/>
      <dgm:t>
        <a:bodyPr/>
        <a:lstStyle/>
        <a:p>
          <a:endParaRPr lang="es-ES"/>
        </a:p>
      </dgm:t>
    </dgm:pt>
    <dgm:pt modelId="{AB83DEC5-13A9-43EC-8231-77BCBBABE3EC}" type="sibTrans" cxnId="{01BF8313-2BD7-4664-9B5D-BF4F63679F68}">
      <dgm:prSet/>
      <dgm:spPr/>
      <dgm:t>
        <a:bodyPr/>
        <a:lstStyle/>
        <a:p>
          <a:endParaRPr lang="es-ES"/>
        </a:p>
      </dgm:t>
    </dgm:pt>
    <dgm:pt modelId="{4CED87DC-480E-4769-B4CD-8095D900CF44}">
      <dgm:prSet phldrT="[Texto]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es-ES" dirty="0" smtClean="0"/>
            <a:t>SUSTANCIAS INORGÁNICAS</a:t>
          </a:r>
          <a:endParaRPr lang="es-ES" dirty="0"/>
        </a:p>
      </dgm:t>
    </dgm:pt>
    <dgm:pt modelId="{9B805463-C6C1-4DF2-B6E6-C4C2A382F4FD}" type="parTrans" cxnId="{F560E03D-AB96-4A23-9C4E-0902AAB796FE}">
      <dgm:prSet/>
      <dgm:spPr/>
      <dgm:t>
        <a:bodyPr/>
        <a:lstStyle/>
        <a:p>
          <a:endParaRPr lang="es-ES"/>
        </a:p>
      </dgm:t>
    </dgm:pt>
    <dgm:pt modelId="{79D6E711-7BE6-45A2-B551-970C737A6D80}" type="sibTrans" cxnId="{F560E03D-AB96-4A23-9C4E-0902AAB796FE}">
      <dgm:prSet/>
      <dgm:spPr/>
      <dgm:t>
        <a:bodyPr/>
        <a:lstStyle/>
        <a:p>
          <a:endParaRPr lang="es-ES"/>
        </a:p>
      </dgm:t>
    </dgm:pt>
    <dgm:pt modelId="{5943A6E1-9AE2-4C7B-A87C-4481C9621B45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AGUA</a:t>
          </a:r>
          <a:endParaRPr lang="es-ES" dirty="0">
            <a:solidFill>
              <a:schemeClr val="tx1"/>
            </a:solidFill>
          </a:endParaRPr>
        </a:p>
      </dgm:t>
    </dgm:pt>
    <dgm:pt modelId="{AE854817-659F-48F7-A5F5-D3DECC428B9F}" type="parTrans" cxnId="{20A991C0-A9BE-435A-A3F6-059AC96F3083}">
      <dgm:prSet/>
      <dgm:spPr/>
      <dgm:t>
        <a:bodyPr/>
        <a:lstStyle/>
        <a:p>
          <a:endParaRPr lang="es-ES"/>
        </a:p>
      </dgm:t>
    </dgm:pt>
    <dgm:pt modelId="{D5025AFF-41DC-429E-B955-806746723C62}" type="sibTrans" cxnId="{20A991C0-A9BE-435A-A3F6-059AC96F3083}">
      <dgm:prSet/>
      <dgm:spPr/>
      <dgm:t>
        <a:bodyPr/>
        <a:lstStyle/>
        <a:p>
          <a:endParaRPr lang="es-ES"/>
        </a:p>
      </dgm:t>
    </dgm:pt>
    <dgm:pt modelId="{0E8467FE-A96B-4776-B8C6-27E060DD2554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SALES MINERALES</a:t>
          </a:r>
          <a:endParaRPr lang="es-ES" dirty="0">
            <a:solidFill>
              <a:schemeClr val="tx1"/>
            </a:solidFill>
          </a:endParaRPr>
        </a:p>
      </dgm:t>
    </dgm:pt>
    <dgm:pt modelId="{A31B05DB-8B0A-4E6F-AD44-B2756A0DDFE3}" type="parTrans" cxnId="{4B6149BA-FF32-4E69-A467-EBE19303680C}">
      <dgm:prSet/>
      <dgm:spPr/>
      <dgm:t>
        <a:bodyPr/>
        <a:lstStyle/>
        <a:p>
          <a:endParaRPr lang="es-ES"/>
        </a:p>
      </dgm:t>
    </dgm:pt>
    <dgm:pt modelId="{C988BB42-C5C9-4863-88CA-16F071C68E9D}" type="sibTrans" cxnId="{4B6149BA-FF32-4E69-A467-EBE19303680C}">
      <dgm:prSet/>
      <dgm:spPr/>
      <dgm:t>
        <a:bodyPr/>
        <a:lstStyle/>
        <a:p>
          <a:endParaRPr lang="es-ES"/>
        </a:p>
      </dgm:t>
    </dgm:pt>
    <dgm:pt modelId="{E33F6EC3-92E4-4FF6-B36D-4F76B080A259}">
      <dgm:prSet phldrT="[Texto]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es-ES" dirty="0" smtClean="0"/>
            <a:t>SUSTANCIAS ORGÁNICAS</a:t>
          </a:r>
          <a:endParaRPr lang="es-ES" dirty="0"/>
        </a:p>
      </dgm:t>
    </dgm:pt>
    <dgm:pt modelId="{05DCD9E2-56FE-475D-8BD2-277463C2CAA8}" type="parTrans" cxnId="{F93F8D33-199A-488E-B190-F172D0EC7C8E}">
      <dgm:prSet/>
      <dgm:spPr/>
      <dgm:t>
        <a:bodyPr/>
        <a:lstStyle/>
        <a:p>
          <a:endParaRPr lang="es-ES"/>
        </a:p>
      </dgm:t>
    </dgm:pt>
    <dgm:pt modelId="{AD4E1AA5-2910-4536-960D-4E9B7FEED48A}" type="sibTrans" cxnId="{F93F8D33-199A-488E-B190-F172D0EC7C8E}">
      <dgm:prSet/>
      <dgm:spPr/>
      <dgm:t>
        <a:bodyPr/>
        <a:lstStyle/>
        <a:p>
          <a:endParaRPr lang="es-ES"/>
        </a:p>
      </dgm:t>
    </dgm:pt>
    <dgm:pt modelId="{12E27DDA-03F9-4C2E-A053-396F75D568E0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GLÚCIDOS</a:t>
          </a:r>
        </a:p>
        <a:p>
          <a:r>
            <a:rPr lang="es-ES" dirty="0" smtClean="0">
              <a:solidFill>
                <a:schemeClr val="tx1"/>
              </a:solidFill>
            </a:rPr>
            <a:t>(azúcares)</a:t>
          </a:r>
          <a:endParaRPr lang="es-ES" dirty="0">
            <a:solidFill>
              <a:schemeClr val="tx1"/>
            </a:solidFill>
          </a:endParaRPr>
        </a:p>
      </dgm:t>
    </dgm:pt>
    <dgm:pt modelId="{B2B0F5EE-792F-4611-960F-1CC4C73AFFA3}" type="parTrans" cxnId="{0447BE8B-49A2-48DA-AA8C-A9F30CECFFD5}">
      <dgm:prSet/>
      <dgm:spPr/>
      <dgm:t>
        <a:bodyPr/>
        <a:lstStyle/>
        <a:p>
          <a:endParaRPr lang="es-ES"/>
        </a:p>
      </dgm:t>
    </dgm:pt>
    <dgm:pt modelId="{D6023CF4-9B33-4C39-85DE-C50CDA8AA82E}" type="sibTrans" cxnId="{0447BE8B-49A2-48DA-AA8C-A9F30CECFFD5}">
      <dgm:prSet/>
      <dgm:spPr/>
      <dgm:t>
        <a:bodyPr/>
        <a:lstStyle/>
        <a:p>
          <a:endParaRPr lang="es-ES"/>
        </a:p>
      </dgm:t>
    </dgm:pt>
    <dgm:pt modelId="{4C196C53-CDDA-4A4B-AEED-B2F943110A73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LÍPIDOS</a:t>
          </a:r>
        </a:p>
        <a:p>
          <a:r>
            <a:rPr lang="es-ES" dirty="0" smtClean="0">
              <a:solidFill>
                <a:schemeClr val="tx1"/>
              </a:solidFill>
            </a:rPr>
            <a:t>(grasas)</a:t>
          </a:r>
          <a:endParaRPr lang="es-ES" dirty="0">
            <a:solidFill>
              <a:schemeClr val="tx1"/>
            </a:solidFill>
          </a:endParaRPr>
        </a:p>
      </dgm:t>
    </dgm:pt>
    <dgm:pt modelId="{77BAF008-F536-41BE-BA1C-6773619BFDCD}" type="parTrans" cxnId="{34119878-4CFB-48DB-AD7C-F80CDB96A763}">
      <dgm:prSet/>
      <dgm:spPr/>
      <dgm:t>
        <a:bodyPr/>
        <a:lstStyle/>
        <a:p>
          <a:endParaRPr lang="es-ES"/>
        </a:p>
      </dgm:t>
    </dgm:pt>
    <dgm:pt modelId="{BF94E6B4-20FE-48E2-9D41-C328480CB535}" type="sibTrans" cxnId="{34119878-4CFB-48DB-AD7C-F80CDB96A763}">
      <dgm:prSet/>
      <dgm:spPr/>
      <dgm:t>
        <a:bodyPr/>
        <a:lstStyle/>
        <a:p>
          <a:endParaRPr lang="es-ES"/>
        </a:p>
      </dgm:t>
    </dgm:pt>
    <dgm:pt modelId="{7AFAF910-95E9-47AE-8729-5436DC4B1677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ACIDOS NUCLEICOS</a:t>
          </a:r>
        </a:p>
        <a:p>
          <a:r>
            <a:rPr lang="es-ES" dirty="0" smtClean="0">
              <a:solidFill>
                <a:schemeClr val="tx1"/>
              </a:solidFill>
            </a:rPr>
            <a:t>(ADN)</a:t>
          </a:r>
          <a:endParaRPr lang="es-ES" dirty="0">
            <a:solidFill>
              <a:schemeClr val="tx1"/>
            </a:solidFill>
          </a:endParaRPr>
        </a:p>
      </dgm:t>
    </dgm:pt>
    <dgm:pt modelId="{50C7E8EA-CA5E-492B-A4F4-0DEA3B85FC90}" type="parTrans" cxnId="{9805A854-7F26-4A71-841C-ECD6D005B130}">
      <dgm:prSet/>
      <dgm:spPr/>
      <dgm:t>
        <a:bodyPr/>
        <a:lstStyle/>
        <a:p>
          <a:endParaRPr lang="es-ES"/>
        </a:p>
      </dgm:t>
    </dgm:pt>
    <dgm:pt modelId="{7053C065-CCDD-4D13-9773-D85DBC372FCC}" type="sibTrans" cxnId="{9805A854-7F26-4A71-841C-ECD6D005B130}">
      <dgm:prSet/>
      <dgm:spPr/>
      <dgm:t>
        <a:bodyPr/>
        <a:lstStyle/>
        <a:p>
          <a:endParaRPr lang="es-ES"/>
        </a:p>
      </dgm:t>
    </dgm:pt>
    <dgm:pt modelId="{015337BB-93C8-41BB-A712-EAD4E7AFC11E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PROTEINAS</a:t>
          </a:r>
          <a:endParaRPr lang="es-ES" dirty="0">
            <a:solidFill>
              <a:schemeClr val="tx1"/>
            </a:solidFill>
          </a:endParaRPr>
        </a:p>
      </dgm:t>
    </dgm:pt>
    <dgm:pt modelId="{42FAD581-369A-4481-A4C6-B753C103F367}" type="parTrans" cxnId="{07ED38D4-DDAA-4ABE-8972-35389F84D513}">
      <dgm:prSet/>
      <dgm:spPr/>
      <dgm:t>
        <a:bodyPr/>
        <a:lstStyle/>
        <a:p>
          <a:endParaRPr lang="es-ES"/>
        </a:p>
      </dgm:t>
    </dgm:pt>
    <dgm:pt modelId="{4FF1FAA7-ECB7-4F98-971D-FC2F85602F1D}" type="sibTrans" cxnId="{07ED38D4-DDAA-4ABE-8972-35389F84D513}">
      <dgm:prSet/>
      <dgm:spPr/>
      <dgm:t>
        <a:bodyPr/>
        <a:lstStyle/>
        <a:p>
          <a:endParaRPr lang="es-ES"/>
        </a:p>
      </dgm:t>
    </dgm:pt>
    <dgm:pt modelId="{7875FBCB-5FBD-4F8E-95C4-87A26EDB625D}" type="pres">
      <dgm:prSet presAssocID="{0CEBD696-8866-4FF4-8205-19FE91E838C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B40D708-7528-471B-A83F-5FEEE959E761}" type="pres">
      <dgm:prSet presAssocID="{0CEBD696-8866-4FF4-8205-19FE91E838C2}" presName="hierFlow" presStyleCnt="0"/>
      <dgm:spPr/>
    </dgm:pt>
    <dgm:pt modelId="{ACA6C29E-F4BD-4FB8-B07A-2D0DA0770EC1}" type="pres">
      <dgm:prSet presAssocID="{0CEBD696-8866-4FF4-8205-19FE91E838C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E01A45B-9FF5-490B-86B9-D59A0D968B42}" type="pres">
      <dgm:prSet presAssocID="{6B85813E-8119-4442-B9AC-208C04DE118E}" presName="Name17" presStyleCnt="0"/>
      <dgm:spPr/>
    </dgm:pt>
    <dgm:pt modelId="{7B85CB3E-B36F-4279-9D06-B6594148869A}" type="pres">
      <dgm:prSet presAssocID="{6B85813E-8119-4442-B9AC-208C04DE118E}" presName="level1Shape" presStyleLbl="node0" presStyleIdx="0" presStyleCnt="1" custLinFactNeighborX="3394" custLinFactNeighborY="8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D2F153-66C9-4EB4-AD60-3097431785D4}" type="pres">
      <dgm:prSet presAssocID="{6B85813E-8119-4442-B9AC-208C04DE118E}" presName="hierChild2" presStyleCnt="0"/>
      <dgm:spPr/>
    </dgm:pt>
    <dgm:pt modelId="{78AD7308-98E0-4EEE-B6B1-163B580DB8DB}" type="pres">
      <dgm:prSet presAssocID="{9B805463-C6C1-4DF2-B6E6-C4C2A382F4FD}" presName="Name25" presStyleLbl="parChTrans1D2" presStyleIdx="0" presStyleCnt="2"/>
      <dgm:spPr/>
      <dgm:t>
        <a:bodyPr/>
        <a:lstStyle/>
        <a:p>
          <a:endParaRPr lang="es-ES"/>
        </a:p>
      </dgm:t>
    </dgm:pt>
    <dgm:pt modelId="{8D4E184F-7F2F-4F8F-9A91-973C013C49EC}" type="pres">
      <dgm:prSet presAssocID="{9B805463-C6C1-4DF2-B6E6-C4C2A382F4FD}" presName="connTx" presStyleLbl="parChTrans1D2" presStyleIdx="0" presStyleCnt="2"/>
      <dgm:spPr/>
      <dgm:t>
        <a:bodyPr/>
        <a:lstStyle/>
        <a:p>
          <a:endParaRPr lang="es-ES"/>
        </a:p>
      </dgm:t>
    </dgm:pt>
    <dgm:pt modelId="{35DEA410-27CF-4301-ABC7-702075D6C727}" type="pres">
      <dgm:prSet presAssocID="{4CED87DC-480E-4769-B4CD-8095D900CF44}" presName="Name30" presStyleCnt="0"/>
      <dgm:spPr/>
    </dgm:pt>
    <dgm:pt modelId="{431C8794-0934-452F-96A9-12CFC78A6542}" type="pres">
      <dgm:prSet presAssocID="{4CED87DC-480E-4769-B4CD-8095D900CF44}" presName="level2Shape" presStyleLbl="node2" presStyleIdx="0" presStyleCnt="2" custScaleY="75046" custLinFactNeighborX="-1835" custLinFactNeighborY="8426"/>
      <dgm:spPr/>
      <dgm:t>
        <a:bodyPr/>
        <a:lstStyle/>
        <a:p>
          <a:endParaRPr lang="es-ES"/>
        </a:p>
      </dgm:t>
    </dgm:pt>
    <dgm:pt modelId="{995870DC-9116-428C-B5E0-DB978AC2699F}" type="pres">
      <dgm:prSet presAssocID="{4CED87DC-480E-4769-B4CD-8095D900CF44}" presName="hierChild3" presStyleCnt="0"/>
      <dgm:spPr/>
    </dgm:pt>
    <dgm:pt modelId="{EB35CC12-EBA6-4C8B-95FB-9CBB68FD46AB}" type="pres">
      <dgm:prSet presAssocID="{AE854817-659F-48F7-A5F5-D3DECC428B9F}" presName="Name25" presStyleLbl="parChTrans1D3" presStyleIdx="0" presStyleCnt="6"/>
      <dgm:spPr/>
      <dgm:t>
        <a:bodyPr/>
        <a:lstStyle/>
        <a:p>
          <a:endParaRPr lang="es-ES"/>
        </a:p>
      </dgm:t>
    </dgm:pt>
    <dgm:pt modelId="{B30CE4B5-91B5-4D3B-9F9B-264976B27955}" type="pres">
      <dgm:prSet presAssocID="{AE854817-659F-48F7-A5F5-D3DECC428B9F}" presName="connTx" presStyleLbl="parChTrans1D3" presStyleIdx="0" presStyleCnt="6"/>
      <dgm:spPr/>
      <dgm:t>
        <a:bodyPr/>
        <a:lstStyle/>
        <a:p>
          <a:endParaRPr lang="es-ES"/>
        </a:p>
      </dgm:t>
    </dgm:pt>
    <dgm:pt modelId="{32851102-D52F-4968-A9A7-952F0CDB34A7}" type="pres">
      <dgm:prSet presAssocID="{5943A6E1-9AE2-4C7B-A87C-4481C9621B45}" presName="Name30" presStyleCnt="0"/>
      <dgm:spPr/>
    </dgm:pt>
    <dgm:pt modelId="{DCB9D5A7-1AF0-4502-9B6B-2B65B21EEFB6}" type="pres">
      <dgm:prSet presAssocID="{5943A6E1-9AE2-4C7B-A87C-4481C9621B45}" presName="level2Shape" presStyleLbl="node3" presStyleIdx="0" presStyleCnt="6" custScaleY="37997" custLinFactNeighborX="-7064" custLinFactNeighborY="-27645"/>
      <dgm:spPr/>
      <dgm:t>
        <a:bodyPr/>
        <a:lstStyle/>
        <a:p>
          <a:endParaRPr lang="es-ES"/>
        </a:p>
      </dgm:t>
    </dgm:pt>
    <dgm:pt modelId="{422083BF-D8E1-466F-ACED-BF3704230533}" type="pres">
      <dgm:prSet presAssocID="{5943A6E1-9AE2-4C7B-A87C-4481C9621B45}" presName="hierChild3" presStyleCnt="0"/>
      <dgm:spPr/>
    </dgm:pt>
    <dgm:pt modelId="{9CF3BE67-A14F-4D4D-8DC3-5E3AB09473D3}" type="pres">
      <dgm:prSet presAssocID="{A31B05DB-8B0A-4E6F-AD44-B2756A0DDFE3}" presName="Name25" presStyleLbl="parChTrans1D3" presStyleIdx="1" presStyleCnt="6"/>
      <dgm:spPr/>
      <dgm:t>
        <a:bodyPr/>
        <a:lstStyle/>
        <a:p>
          <a:endParaRPr lang="es-ES"/>
        </a:p>
      </dgm:t>
    </dgm:pt>
    <dgm:pt modelId="{DBE4B88C-A892-4062-B6D3-D5586A8B56AD}" type="pres">
      <dgm:prSet presAssocID="{A31B05DB-8B0A-4E6F-AD44-B2756A0DDFE3}" presName="connTx" presStyleLbl="parChTrans1D3" presStyleIdx="1" presStyleCnt="6"/>
      <dgm:spPr/>
      <dgm:t>
        <a:bodyPr/>
        <a:lstStyle/>
        <a:p>
          <a:endParaRPr lang="es-ES"/>
        </a:p>
      </dgm:t>
    </dgm:pt>
    <dgm:pt modelId="{922B27DB-3D1C-4545-88C6-9A10C236073C}" type="pres">
      <dgm:prSet presAssocID="{0E8467FE-A96B-4776-B8C6-27E060DD2554}" presName="Name30" presStyleCnt="0"/>
      <dgm:spPr/>
    </dgm:pt>
    <dgm:pt modelId="{BB40DBD1-1520-41D5-9196-0A15B2F7B3A0}" type="pres">
      <dgm:prSet presAssocID="{0E8467FE-A96B-4776-B8C6-27E060DD2554}" presName="level2Shape" presStyleLbl="node3" presStyleIdx="1" presStyleCnt="6" custScaleY="49695" custLinFactNeighborX="-10519" custLinFactNeighborY="3808"/>
      <dgm:spPr/>
      <dgm:t>
        <a:bodyPr/>
        <a:lstStyle/>
        <a:p>
          <a:endParaRPr lang="es-ES"/>
        </a:p>
      </dgm:t>
    </dgm:pt>
    <dgm:pt modelId="{2AE969BF-DE4F-4DCF-ACAC-79BF487A2AF8}" type="pres">
      <dgm:prSet presAssocID="{0E8467FE-A96B-4776-B8C6-27E060DD2554}" presName="hierChild3" presStyleCnt="0"/>
      <dgm:spPr/>
    </dgm:pt>
    <dgm:pt modelId="{D2649823-005C-4711-A887-6DBCBBE39E74}" type="pres">
      <dgm:prSet presAssocID="{05DCD9E2-56FE-475D-8BD2-277463C2CAA8}" presName="Name25" presStyleLbl="parChTrans1D2" presStyleIdx="1" presStyleCnt="2"/>
      <dgm:spPr/>
      <dgm:t>
        <a:bodyPr/>
        <a:lstStyle/>
        <a:p>
          <a:endParaRPr lang="es-ES"/>
        </a:p>
      </dgm:t>
    </dgm:pt>
    <dgm:pt modelId="{D737CB0E-33A5-4564-BFBD-61F1BD7017BE}" type="pres">
      <dgm:prSet presAssocID="{05DCD9E2-56FE-475D-8BD2-277463C2CAA8}" presName="connTx" presStyleLbl="parChTrans1D2" presStyleIdx="1" presStyleCnt="2"/>
      <dgm:spPr/>
      <dgm:t>
        <a:bodyPr/>
        <a:lstStyle/>
        <a:p>
          <a:endParaRPr lang="es-ES"/>
        </a:p>
      </dgm:t>
    </dgm:pt>
    <dgm:pt modelId="{5744C1E8-38CC-4DB6-9DBA-EC063C9E4157}" type="pres">
      <dgm:prSet presAssocID="{E33F6EC3-92E4-4FF6-B36D-4F76B080A259}" presName="Name30" presStyleCnt="0"/>
      <dgm:spPr/>
    </dgm:pt>
    <dgm:pt modelId="{95E5B144-6747-4A3F-B716-1AB523CB5185}" type="pres">
      <dgm:prSet presAssocID="{E33F6EC3-92E4-4FF6-B36D-4F76B080A259}" presName="level2Shape" presStyleLbl="node2" presStyleIdx="1" presStyleCnt="2" custScaleY="77340"/>
      <dgm:spPr/>
      <dgm:t>
        <a:bodyPr/>
        <a:lstStyle/>
        <a:p>
          <a:endParaRPr lang="es-ES"/>
        </a:p>
      </dgm:t>
    </dgm:pt>
    <dgm:pt modelId="{5D6A83DE-C94D-4D64-9891-EEFC971B26BF}" type="pres">
      <dgm:prSet presAssocID="{E33F6EC3-92E4-4FF6-B36D-4F76B080A259}" presName="hierChild3" presStyleCnt="0"/>
      <dgm:spPr/>
    </dgm:pt>
    <dgm:pt modelId="{92C4F694-1ECC-4287-8D13-36DB08E2D51F}" type="pres">
      <dgm:prSet presAssocID="{B2B0F5EE-792F-4611-960F-1CC4C73AFFA3}" presName="Name25" presStyleLbl="parChTrans1D3" presStyleIdx="2" presStyleCnt="6"/>
      <dgm:spPr/>
      <dgm:t>
        <a:bodyPr/>
        <a:lstStyle/>
        <a:p>
          <a:endParaRPr lang="es-ES"/>
        </a:p>
      </dgm:t>
    </dgm:pt>
    <dgm:pt modelId="{E387D622-9A96-46DE-8612-9BF426BEF9F5}" type="pres">
      <dgm:prSet presAssocID="{B2B0F5EE-792F-4611-960F-1CC4C73AFFA3}" presName="connTx" presStyleLbl="parChTrans1D3" presStyleIdx="2" presStyleCnt="6"/>
      <dgm:spPr/>
      <dgm:t>
        <a:bodyPr/>
        <a:lstStyle/>
        <a:p>
          <a:endParaRPr lang="es-ES"/>
        </a:p>
      </dgm:t>
    </dgm:pt>
    <dgm:pt modelId="{6C23771D-99B3-47F5-922C-8E463EEE7DCA}" type="pres">
      <dgm:prSet presAssocID="{12E27DDA-03F9-4C2E-A053-396F75D568E0}" presName="Name30" presStyleCnt="0"/>
      <dgm:spPr/>
    </dgm:pt>
    <dgm:pt modelId="{F578F4D4-0344-4736-97B5-F52342D5361C}" type="pres">
      <dgm:prSet presAssocID="{12E27DDA-03F9-4C2E-A053-396F75D568E0}" presName="level2Shape" presStyleLbl="node3" presStyleIdx="2" presStyleCnt="6" custScaleY="49695" custLinFactNeighborX="-7064" custLinFactNeighborY="22049"/>
      <dgm:spPr/>
      <dgm:t>
        <a:bodyPr/>
        <a:lstStyle/>
        <a:p>
          <a:endParaRPr lang="es-ES"/>
        </a:p>
      </dgm:t>
    </dgm:pt>
    <dgm:pt modelId="{89DF87A3-D034-4059-B49B-78A02599ECC4}" type="pres">
      <dgm:prSet presAssocID="{12E27DDA-03F9-4C2E-A053-396F75D568E0}" presName="hierChild3" presStyleCnt="0"/>
      <dgm:spPr/>
    </dgm:pt>
    <dgm:pt modelId="{82376634-7459-4AC6-959E-0EB85F330B00}" type="pres">
      <dgm:prSet presAssocID="{77BAF008-F536-41BE-BA1C-6773619BFDCD}" presName="Name25" presStyleLbl="parChTrans1D3" presStyleIdx="3" presStyleCnt="6"/>
      <dgm:spPr/>
      <dgm:t>
        <a:bodyPr/>
        <a:lstStyle/>
        <a:p>
          <a:endParaRPr lang="es-ES"/>
        </a:p>
      </dgm:t>
    </dgm:pt>
    <dgm:pt modelId="{91EDADF1-F450-4FBF-AB42-5094C35E0347}" type="pres">
      <dgm:prSet presAssocID="{77BAF008-F536-41BE-BA1C-6773619BFDCD}" presName="connTx" presStyleLbl="parChTrans1D3" presStyleIdx="3" presStyleCnt="6"/>
      <dgm:spPr/>
      <dgm:t>
        <a:bodyPr/>
        <a:lstStyle/>
        <a:p>
          <a:endParaRPr lang="es-ES"/>
        </a:p>
      </dgm:t>
    </dgm:pt>
    <dgm:pt modelId="{CEF9BB7A-2477-4E5B-9D9F-AAB12891D1D3}" type="pres">
      <dgm:prSet presAssocID="{4C196C53-CDDA-4A4B-AEED-B2F943110A73}" presName="Name30" presStyleCnt="0"/>
      <dgm:spPr/>
    </dgm:pt>
    <dgm:pt modelId="{552ACC98-6236-4EC1-81A6-285BA31ECC61}" type="pres">
      <dgm:prSet presAssocID="{4C196C53-CDDA-4A4B-AEED-B2F943110A73}" presName="level2Shape" presStyleLbl="node3" presStyleIdx="3" presStyleCnt="6" custScaleY="56469" custLinFactNeighborX="-7064" custLinFactNeighborY="33379"/>
      <dgm:spPr/>
      <dgm:t>
        <a:bodyPr/>
        <a:lstStyle/>
        <a:p>
          <a:endParaRPr lang="es-ES"/>
        </a:p>
      </dgm:t>
    </dgm:pt>
    <dgm:pt modelId="{68E3F26C-F5A6-43D8-BDAF-73F7FBC6D032}" type="pres">
      <dgm:prSet presAssocID="{4C196C53-CDDA-4A4B-AEED-B2F943110A73}" presName="hierChild3" presStyleCnt="0"/>
      <dgm:spPr/>
    </dgm:pt>
    <dgm:pt modelId="{583C473B-EF5F-418F-937F-1AF34A8DDF4B}" type="pres">
      <dgm:prSet presAssocID="{42FAD581-369A-4481-A4C6-B753C103F367}" presName="Name25" presStyleLbl="parChTrans1D3" presStyleIdx="4" presStyleCnt="6"/>
      <dgm:spPr/>
      <dgm:t>
        <a:bodyPr/>
        <a:lstStyle/>
        <a:p>
          <a:endParaRPr lang="es-ES"/>
        </a:p>
      </dgm:t>
    </dgm:pt>
    <dgm:pt modelId="{B5D4E25E-20BF-41A9-97B6-7E2E7E5EF0F1}" type="pres">
      <dgm:prSet presAssocID="{42FAD581-369A-4481-A4C6-B753C103F367}" presName="connTx" presStyleLbl="parChTrans1D3" presStyleIdx="4" presStyleCnt="6"/>
      <dgm:spPr/>
      <dgm:t>
        <a:bodyPr/>
        <a:lstStyle/>
        <a:p>
          <a:endParaRPr lang="es-ES"/>
        </a:p>
      </dgm:t>
    </dgm:pt>
    <dgm:pt modelId="{DC207D86-B938-49F5-A4D7-874839F408AB}" type="pres">
      <dgm:prSet presAssocID="{015337BB-93C8-41BB-A712-EAD4E7AFC11E}" presName="Name30" presStyleCnt="0"/>
      <dgm:spPr/>
    </dgm:pt>
    <dgm:pt modelId="{8834E6FF-0DF1-4E11-B815-9CD6A6D364C1}" type="pres">
      <dgm:prSet presAssocID="{015337BB-93C8-41BB-A712-EAD4E7AFC11E}" presName="level2Shape" presStyleLbl="node3" presStyleIdx="4" presStyleCnt="6" custScaleY="58210" custLinFactNeighborX="-10520" custLinFactNeighborY="37935"/>
      <dgm:spPr/>
      <dgm:t>
        <a:bodyPr/>
        <a:lstStyle/>
        <a:p>
          <a:endParaRPr lang="es-ES"/>
        </a:p>
      </dgm:t>
    </dgm:pt>
    <dgm:pt modelId="{701BFF3A-34C9-4A03-B13C-3543C579535A}" type="pres">
      <dgm:prSet presAssocID="{015337BB-93C8-41BB-A712-EAD4E7AFC11E}" presName="hierChild3" presStyleCnt="0"/>
      <dgm:spPr/>
    </dgm:pt>
    <dgm:pt modelId="{E16A3565-8CA2-4EA3-A4BF-D1CFF379C5E4}" type="pres">
      <dgm:prSet presAssocID="{50C7E8EA-CA5E-492B-A4F4-0DEA3B85FC90}" presName="Name25" presStyleLbl="parChTrans1D3" presStyleIdx="5" presStyleCnt="6"/>
      <dgm:spPr/>
      <dgm:t>
        <a:bodyPr/>
        <a:lstStyle/>
        <a:p>
          <a:endParaRPr lang="es-ES"/>
        </a:p>
      </dgm:t>
    </dgm:pt>
    <dgm:pt modelId="{FC2FC5F4-D87A-4223-83F3-075E2D27BA2B}" type="pres">
      <dgm:prSet presAssocID="{50C7E8EA-CA5E-492B-A4F4-0DEA3B85FC90}" presName="connTx" presStyleLbl="parChTrans1D3" presStyleIdx="5" presStyleCnt="6"/>
      <dgm:spPr/>
      <dgm:t>
        <a:bodyPr/>
        <a:lstStyle/>
        <a:p>
          <a:endParaRPr lang="es-ES"/>
        </a:p>
      </dgm:t>
    </dgm:pt>
    <dgm:pt modelId="{0BD12B91-3573-4AD2-AEF3-879EB0B8F812}" type="pres">
      <dgm:prSet presAssocID="{7AFAF910-95E9-47AE-8729-5436DC4B1677}" presName="Name30" presStyleCnt="0"/>
      <dgm:spPr/>
    </dgm:pt>
    <dgm:pt modelId="{8B544117-1DC6-46E9-8174-9CE3E1820053}" type="pres">
      <dgm:prSet presAssocID="{7AFAF910-95E9-47AE-8729-5436DC4B1677}" presName="level2Shape" presStyleLbl="node3" presStyleIdx="5" presStyleCnt="6" custScaleY="61484" custLinFactNeighborX="-10520" custLinFactNeighborY="40750"/>
      <dgm:spPr/>
      <dgm:t>
        <a:bodyPr/>
        <a:lstStyle/>
        <a:p>
          <a:endParaRPr lang="es-ES"/>
        </a:p>
      </dgm:t>
    </dgm:pt>
    <dgm:pt modelId="{2EE15CC0-0113-4A10-8579-97ED37F355B0}" type="pres">
      <dgm:prSet presAssocID="{7AFAF910-95E9-47AE-8729-5436DC4B1677}" presName="hierChild3" presStyleCnt="0"/>
      <dgm:spPr/>
    </dgm:pt>
    <dgm:pt modelId="{E775FF9C-D272-4700-AAB3-F57E636ECC25}" type="pres">
      <dgm:prSet presAssocID="{0CEBD696-8866-4FF4-8205-19FE91E838C2}" presName="bgShapesFlow" presStyleCnt="0"/>
      <dgm:spPr/>
    </dgm:pt>
  </dgm:ptLst>
  <dgm:cxnLst>
    <dgm:cxn modelId="{20A991C0-A9BE-435A-A3F6-059AC96F3083}" srcId="{4CED87DC-480E-4769-B4CD-8095D900CF44}" destId="{5943A6E1-9AE2-4C7B-A87C-4481C9621B45}" srcOrd="0" destOrd="0" parTransId="{AE854817-659F-48F7-A5F5-D3DECC428B9F}" sibTransId="{D5025AFF-41DC-429E-B955-806746723C62}"/>
    <dgm:cxn modelId="{07ED38D4-DDAA-4ABE-8972-35389F84D513}" srcId="{E33F6EC3-92E4-4FF6-B36D-4F76B080A259}" destId="{015337BB-93C8-41BB-A712-EAD4E7AFC11E}" srcOrd="2" destOrd="0" parTransId="{42FAD581-369A-4481-A4C6-B753C103F367}" sibTransId="{4FF1FAA7-ECB7-4F98-971D-FC2F85602F1D}"/>
    <dgm:cxn modelId="{0447BE8B-49A2-48DA-AA8C-A9F30CECFFD5}" srcId="{E33F6EC3-92E4-4FF6-B36D-4F76B080A259}" destId="{12E27DDA-03F9-4C2E-A053-396F75D568E0}" srcOrd="0" destOrd="0" parTransId="{B2B0F5EE-792F-4611-960F-1CC4C73AFFA3}" sibTransId="{D6023CF4-9B33-4C39-85DE-C50CDA8AA82E}"/>
    <dgm:cxn modelId="{B643C23B-17E5-4EC0-961E-98C8297303C6}" type="presOf" srcId="{6B85813E-8119-4442-B9AC-208C04DE118E}" destId="{7B85CB3E-B36F-4279-9D06-B6594148869A}" srcOrd="0" destOrd="0" presId="urn:microsoft.com/office/officeart/2005/8/layout/hierarchy5"/>
    <dgm:cxn modelId="{5CBE7A0A-338C-404C-9BC8-731B96FCC2CF}" type="presOf" srcId="{A31B05DB-8B0A-4E6F-AD44-B2756A0DDFE3}" destId="{DBE4B88C-A892-4062-B6D3-D5586A8B56AD}" srcOrd="1" destOrd="0" presId="urn:microsoft.com/office/officeart/2005/8/layout/hierarchy5"/>
    <dgm:cxn modelId="{5D7D97D8-63F1-4F6F-99CB-AF04CC41BFF6}" type="presOf" srcId="{015337BB-93C8-41BB-A712-EAD4E7AFC11E}" destId="{8834E6FF-0DF1-4E11-B815-9CD6A6D364C1}" srcOrd="0" destOrd="0" presId="urn:microsoft.com/office/officeart/2005/8/layout/hierarchy5"/>
    <dgm:cxn modelId="{0710C879-3A5B-4814-881C-6A5803B70EC4}" type="presOf" srcId="{0CEBD696-8866-4FF4-8205-19FE91E838C2}" destId="{7875FBCB-5FBD-4F8E-95C4-87A26EDB625D}" srcOrd="0" destOrd="0" presId="urn:microsoft.com/office/officeart/2005/8/layout/hierarchy5"/>
    <dgm:cxn modelId="{CE5B0E5C-C90E-46CE-A033-07E31E85ABB7}" type="presOf" srcId="{12E27DDA-03F9-4C2E-A053-396F75D568E0}" destId="{F578F4D4-0344-4736-97B5-F52342D5361C}" srcOrd="0" destOrd="0" presId="urn:microsoft.com/office/officeart/2005/8/layout/hierarchy5"/>
    <dgm:cxn modelId="{FB455513-1078-4E66-AF44-2059BF181ABA}" type="presOf" srcId="{4CED87DC-480E-4769-B4CD-8095D900CF44}" destId="{431C8794-0934-452F-96A9-12CFC78A6542}" srcOrd="0" destOrd="0" presId="urn:microsoft.com/office/officeart/2005/8/layout/hierarchy5"/>
    <dgm:cxn modelId="{F726E528-2F5D-4C31-AC78-EA0014484A8D}" type="presOf" srcId="{7AFAF910-95E9-47AE-8729-5436DC4B1677}" destId="{8B544117-1DC6-46E9-8174-9CE3E1820053}" srcOrd="0" destOrd="0" presId="urn:microsoft.com/office/officeart/2005/8/layout/hierarchy5"/>
    <dgm:cxn modelId="{55668685-9537-401F-9CE0-E4CAC61A0949}" type="presOf" srcId="{9B805463-C6C1-4DF2-B6E6-C4C2A382F4FD}" destId="{78AD7308-98E0-4EEE-B6B1-163B580DB8DB}" srcOrd="0" destOrd="0" presId="urn:microsoft.com/office/officeart/2005/8/layout/hierarchy5"/>
    <dgm:cxn modelId="{4B6149BA-FF32-4E69-A467-EBE19303680C}" srcId="{4CED87DC-480E-4769-B4CD-8095D900CF44}" destId="{0E8467FE-A96B-4776-B8C6-27E060DD2554}" srcOrd="1" destOrd="0" parTransId="{A31B05DB-8B0A-4E6F-AD44-B2756A0DDFE3}" sibTransId="{C988BB42-C5C9-4863-88CA-16F071C68E9D}"/>
    <dgm:cxn modelId="{486BCE63-3FC9-4AD9-8BFF-E6F77745D0A0}" type="presOf" srcId="{77BAF008-F536-41BE-BA1C-6773619BFDCD}" destId="{82376634-7459-4AC6-959E-0EB85F330B00}" srcOrd="0" destOrd="0" presId="urn:microsoft.com/office/officeart/2005/8/layout/hierarchy5"/>
    <dgm:cxn modelId="{34119878-4CFB-48DB-AD7C-F80CDB96A763}" srcId="{E33F6EC3-92E4-4FF6-B36D-4F76B080A259}" destId="{4C196C53-CDDA-4A4B-AEED-B2F943110A73}" srcOrd="1" destOrd="0" parTransId="{77BAF008-F536-41BE-BA1C-6773619BFDCD}" sibTransId="{BF94E6B4-20FE-48E2-9D41-C328480CB535}"/>
    <dgm:cxn modelId="{3630AFEF-2DF5-4C13-8D03-36890742A164}" type="presOf" srcId="{4C196C53-CDDA-4A4B-AEED-B2F943110A73}" destId="{552ACC98-6236-4EC1-81A6-285BA31ECC61}" srcOrd="0" destOrd="0" presId="urn:microsoft.com/office/officeart/2005/8/layout/hierarchy5"/>
    <dgm:cxn modelId="{3163806D-C758-439E-83CA-BE193082D01E}" type="presOf" srcId="{5943A6E1-9AE2-4C7B-A87C-4481C9621B45}" destId="{DCB9D5A7-1AF0-4502-9B6B-2B65B21EEFB6}" srcOrd="0" destOrd="0" presId="urn:microsoft.com/office/officeart/2005/8/layout/hierarchy5"/>
    <dgm:cxn modelId="{A49A240D-6F5A-4B91-88DA-0C22560BD750}" type="presOf" srcId="{05DCD9E2-56FE-475D-8BD2-277463C2CAA8}" destId="{D737CB0E-33A5-4564-BFBD-61F1BD7017BE}" srcOrd="1" destOrd="0" presId="urn:microsoft.com/office/officeart/2005/8/layout/hierarchy5"/>
    <dgm:cxn modelId="{BF8FE46E-6316-46B1-BB3D-CF3E2ECDE1AA}" type="presOf" srcId="{50C7E8EA-CA5E-492B-A4F4-0DEA3B85FC90}" destId="{FC2FC5F4-D87A-4223-83F3-075E2D27BA2B}" srcOrd="1" destOrd="0" presId="urn:microsoft.com/office/officeart/2005/8/layout/hierarchy5"/>
    <dgm:cxn modelId="{8D6A659A-33AB-4DFA-98B5-0DC2C59D2553}" type="presOf" srcId="{42FAD581-369A-4481-A4C6-B753C103F367}" destId="{B5D4E25E-20BF-41A9-97B6-7E2E7E5EF0F1}" srcOrd="1" destOrd="0" presId="urn:microsoft.com/office/officeart/2005/8/layout/hierarchy5"/>
    <dgm:cxn modelId="{9805A854-7F26-4A71-841C-ECD6D005B130}" srcId="{E33F6EC3-92E4-4FF6-B36D-4F76B080A259}" destId="{7AFAF910-95E9-47AE-8729-5436DC4B1677}" srcOrd="3" destOrd="0" parTransId="{50C7E8EA-CA5E-492B-A4F4-0DEA3B85FC90}" sibTransId="{7053C065-CCDD-4D13-9773-D85DBC372FCC}"/>
    <dgm:cxn modelId="{61555435-3B36-43E0-A262-4C432753560D}" type="presOf" srcId="{B2B0F5EE-792F-4611-960F-1CC4C73AFFA3}" destId="{E387D622-9A96-46DE-8612-9BF426BEF9F5}" srcOrd="1" destOrd="0" presId="urn:microsoft.com/office/officeart/2005/8/layout/hierarchy5"/>
    <dgm:cxn modelId="{CC6426F6-6B28-4BBF-8B94-AC2C8897D9D4}" type="presOf" srcId="{AE854817-659F-48F7-A5F5-D3DECC428B9F}" destId="{B30CE4B5-91B5-4D3B-9F9B-264976B27955}" srcOrd="1" destOrd="0" presId="urn:microsoft.com/office/officeart/2005/8/layout/hierarchy5"/>
    <dgm:cxn modelId="{1C934BF9-8884-46E1-8B03-3D23E7247CFD}" type="presOf" srcId="{9B805463-C6C1-4DF2-B6E6-C4C2A382F4FD}" destId="{8D4E184F-7F2F-4F8F-9A91-973C013C49EC}" srcOrd="1" destOrd="0" presId="urn:microsoft.com/office/officeart/2005/8/layout/hierarchy5"/>
    <dgm:cxn modelId="{68E5B399-63DA-4445-BDED-6ABC28DA51EA}" type="presOf" srcId="{AE854817-659F-48F7-A5F5-D3DECC428B9F}" destId="{EB35CC12-EBA6-4C8B-95FB-9CBB68FD46AB}" srcOrd="0" destOrd="0" presId="urn:microsoft.com/office/officeart/2005/8/layout/hierarchy5"/>
    <dgm:cxn modelId="{8DFEAD2D-19C3-451D-B9C5-0A2E3E72CA35}" type="presOf" srcId="{42FAD581-369A-4481-A4C6-B753C103F367}" destId="{583C473B-EF5F-418F-937F-1AF34A8DDF4B}" srcOrd="0" destOrd="0" presId="urn:microsoft.com/office/officeart/2005/8/layout/hierarchy5"/>
    <dgm:cxn modelId="{C970530C-6F06-425D-944C-5DC94CFC69FB}" type="presOf" srcId="{05DCD9E2-56FE-475D-8BD2-277463C2CAA8}" destId="{D2649823-005C-4711-A887-6DBCBBE39E74}" srcOrd="0" destOrd="0" presId="urn:microsoft.com/office/officeart/2005/8/layout/hierarchy5"/>
    <dgm:cxn modelId="{53E78800-FB75-4E8D-9FB2-8FF54C81E1B6}" type="presOf" srcId="{B2B0F5EE-792F-4611-960F-1CC4C73AFFA3}" destId="{92C4F694-1ECC-4287-8D13-36DB08E2D51F}" srcOrd="0" destOrd="0" presId="urn:microsoft.com/office/officeart/2005/8/layout/hierarchy5"/>
    <dgm:cxn modelId="{F93F8D33-199A-488E-B190-F172D0EC7C8E}" srcId="{6B85813E-8119-4442-B9AC-208C04DE118E}" destId="{E33F6EC3-92E4-4FF6-B36D-4F76B080A259}" srcOrd="1" destOrd="0" parTransId="{05DCD9E2-56FE-475D-8BD2-277463C2CAA8}" sibTransId="{AD4E1AA5-2910-4536-960D-4E9B7FEED48A}"/>
    <dgm:cxn modelId="{01BF8313-2BD7-4664-9B5D-BF4F63679F68}" srcId="{0CEBD696-8866-4FF4-8205-19FE91E838C2}" destId="{6B85813E-8119-4442-B9AC-208C04DE118E}" srcOrd="0" destOrd="0" parTransId="{1846C5FA-FD59-4001-91DC-D4A244D2675A}" sibTransId="{AB83DEC5-13A9-43EC-8231-77BCBBABE3EC}"/>
    <dgm:cxn modelId="{503C0B37-FAE5-47E3-82D8-B5C0690A0161}" type="presOf" srcId="{E33F6EC3-92E4-4FF6-B36D-4F76B080A259}" destId="{95E5B144-6747-4A3F-B716-1AB523CB5185}" srcOrd="0" destOrd="0" presId="urn:microsoft.com/office/officeart/2005/8/layout/hierarchy5"/>
    <dgm:cxn modelId="{6A902919-0ABB-42CE-8386-4C10413A3CD8}" type="presOf" srcId="{77BAF008-F536-41BE-BA1C-6773619BFDCD}" destId="{91EDADF1-F450-4FBF-AB42-5094C35E0347}" srcOrd="1" destOrd="0" presId="urn:microsoft.com/office/officeart/2005/8/layout/hierarchy5"/>
    <dgm:cxn modelId="{F560E03D-AB96-4A23-9C4E-0902AAB796FE}" srcId="{6B85813E-8119-4442-B9AC-208C04DE118E}" destId="{4CED87DC-480E-4769-B4CD-8095D900CF44}" srcOrd="0" destOrd="0" parTransId="{9B805463-C6C1-4DF2-B6E6-C4C2A382F4FD}" sibTransId="{79D6E711-7BE6-45A2-B551-970C737A6D80}"/>
    <dgm:cxn modelId="{14098724-7F70-41ED-92B8-7B94254AF4FF}" type="presOf" srcId="{0E8467FE-A96B-4776-B8C6-27E060DD2554}" destId="{BB40DBD1-1520-41D5-9196-0A15B2F7B3A0}" srcOrd="0" destOrd="0" presId="urn:microsoft.com/office/officeart/2005/8/layout/hierarchy5"/>
    <dgm:cxn modelId="{4609CDFA-B520-4C19-B2A2-E29722DF2654}" type="presOf" srcId="{50C7E8EA-CA5E-492B-A4F4-0DEA3B85FC90}" destId="{E16A3565-8CA2-4EA3-A4BF-D1CFF379C5E4}" srcOrd="0" destOrd="0" presId="urn:microsoft.com/office/officeart/2005/8/layout/hierarchy5"/>
    <dgm:cxn modelId="{798D0E81-EEEB-4689-9165-A943853E7179}" type="presOf" srcId="{A31B05DB-8B0A-4E6F-AD44-B2756A0DDFE3}" destId="{9CF3BE67-A14F-4D4D-8DC3-5E3AB09473D3}" srcOrd="0" destOrd="0" presId="urn:microsoft.com/office/officeart/2005/8/layout/hierarchy5"/>
    <dgm:cxn modelId="{54B385A7-7B44-4749-A851-CB6EC7A11B7F}" type="presParOf" srcId="{7875FBCB-5FBD-4F8E-95C4-87A26EDB625D}" destId="{BB40D708-7528-471B-A83F-5FEEE959E761}" srcOrd="0" destOrd="0" presId="urn:microsoft.com/office/officeart/2005/8/layout/hierarchy5"/>
    <dgm:cxn modelId="{68D67E2F-84BA-4A8D-9D0D-2B4AEA989F32}" type="presParOf" srcId="{BB40D708-7528-471B-A83F-5FEEE959E761}" destId="{ACA6C29E-F4BD-4FB8-B07A-2D0DA0770EC1}" srcOrd="0" destOrd="0" presId="urn:microsoft.com/office/officeart/2005/8/layout/hierarchy5"/>
    <dgm:cxn modelId="{1DAB962F-5796-4836-8FBC-403411EB5909}" type="presParOf" srcId="{ACA6C29E-F4BD-4FB8-B07A-2D0DA0770EC1}" destId="{2E01A45B-9FF5-490B-86B9-D59A0D968B42}" srcOrd="0" destOrd="0" presId="urn:microsoft.com/office/officeart/2005/8/layout/hierarchy5"/>
    <dgm:cxn modelId="{C07C067F-D18C-4C02-9347-716DF18F13E8}" type="presParOf" srcId="{2E01A45B-9FF5-490B-86B9-D59A0D968B42}" destId="{7B85CB3E-B36F-4279-9D06-B6594148869A}" srcOrd="0" destOrd="0" presId="urn:microsoft.com/office/officeart/2005/8/layout/hierarchy5"/>
    <dgm:cxn modelId="{EB190327-1951-4570-A3C2-DBAC32AED15E}" type="presParOf" srcId="{2E01A45B-9FF5-490B-86B9-D59A0D968B42}" destId="{79D2F153-66C9-4EB4-AD60-3097431785D4}" srcOrd="1" destOrd="0" presId="urn:microsoft.com/office/officeart/2005/8/layout/hierarchy5"/>
    <dgm:cxn modelId="{9FAB6584-BC7C-44E3-9EF8-24379B8B17BE}" type="presParOf" srcId="{79D2F153-66C9-4EB4-AD60-3097431785D4}" destId="{78AD7308-98E0-4EEE-B6B1-163B580DB8DB}" srcOrd="0" destOrd="0" presId="urn:microsoft.com/office/officeart/2005/8/layout/hierarchy5"/>
    <dgm:cxn modelId="{942FF424-1B53-43CA-8C19-736B86CF7E26}" type="presParOf" srcId="{78AD7308-98E0-4EEE-B6B1-163B580DB8DB}" destId="{8D4E184F-7F2F-4F8F-9A91-973C013C49EC}" srcOrd="0" destOrd="0" presId="urn:microsoft.com/office/officeart/2005/8/layout/hierarchy5"/>
    <dgm:cxn modelId="{B7C81292-5457-4A21-91B3-C709645A1D2F}" type="presParOf" srcId="{79D2F153-66C9-4EB4-AD60-3097431785D4}" destId="{35DEA410-27CF-4301-ABC7-702075D6C727}" srcOrd="1" destOrd="0" presId="urn:microsoft.com/office/officeart/2005/8/layout/hierarchy5"/>
    <dgm:cxn modelId="{901CD60C-B42D-427B-B437-878113BE9A0D}" type="presParOf" srcId="{35DEA410-27CF-4301-ABC7-702075D6C727}" destId="{431C8794-0934-452F-96A9-12CFC78A6542}" srcOrd="0" destOrd="0" presId="urn:microsoft.com/office/officeart/2005/8/layout/hierarchy5"/>
    <dgm:cxn modelId="{E1AE39AF-0AC4-4097-ABD5-769CFCAE9C8B}" type="presParOf" srcId="{35DEA410-27CF-4301-ABC7-702075D6C727}" destId="{995870DC-9116-428C-B5E0-DB978AC2699F}" srcOrd="1" destOrd="0" presId="urn:microsoft.com/office/officeart/2005/8/layout/hierarchy5"/>
    <dgm:cxn modelId="{6FCB08F2-751B-4C3A-88D6-C785D152D7F5}" type="presParOf" srcId="{995870DC-9116-428C-B5E0-DB978AC2699F}" destId="{EB35CC12-EBA6-4C8B-95FB-9CBB68FD46AB}" srcOrd="0" destOrd="0" presId="urn:microsoft.com/office/officeart/2005/8/layout/hierarchy5"/>
    <dgm:cxn modelId="{362B5C48-955C-44C6-83F1-AD0784E53F50}" type="presParOf" srcId="{EB35CC12-EBA6-4C8B-95FB-9CBB68FD46AB}" destId="{B30CE4B5-91B5-4D3B-9F9B-264976B27955}" srcOrd="0" destOrd="0" presId="urn:microsoft.com/office/officeart/2005/8/layout/hierarchy5"/>
    <dgm:cxn modelId="{4F903198-5419-432B-AF8F-3F60B2E52C44}" type="presParOf" srcId="{995870DC-9116-428C-B5E0-DB978AC2699F}" destId="{32851102-D52F-4968-A9A7-952F0CDB34A7}" srcOrd="1" destOrd="0" presId="urn:microsoft.com/office/officeart/2005/8/layout/hierarchy5"/>
    <dgm:cxn modelId="{6F328B2A-0FD5-41F3-9B27-1D569692C9E3}" type="presParOf" srcId="{32851102-D52F-4968-A9A7-952F0CDB34A7}" destId="{DCB9D5A7-1AF0-4502-9B6B-2B65B21EEFB6}" srcOrd="0" destOrd="0" presId="urn:microsoft.com/office/officeart/2005/8/layout/hierarchy5"/>
    <dgm:cxn modelId="{4063FA05-95C2-495A-B19B-249ADCC9FB45}" type="presParOf" srcId="{32851102-D52F-4968-A9A7-952F0CDB34A7}" destId="{422083BF-D8E1-466F-ACED-BF3704230533}" srcOrd="1" destOrd="0" presId="urn:microsoft.com/office/officeart/2005/8/layout/hierarchy5"/>
    <dgm:cxn modelId="{BB7CEFA5-D485-4573-998E-59457DF680DF}" type="presParOf" srcId="{995870DC-9116-428C-B5E0-DB978AC2699F}" destId="{9CF3BE67-A14F-4D4D-8DC3-5E3AB09473D3}" srcOrd="2" destOrd="0" presId="urn:microsoft.com/office/officeart/2005/8/layout/hierarchy5"/>
    <dgm:cxn modelId="{88D78CF1-CAB6-4165-B98B-E014E099DF9F}" type="presParOf" srcId="{9CF3BE67-A14F-4D4D-8DC3-5E3AB09473D3}" destId="{DBE4B88C-A892-4062-B6D3-D5586A8B56AD}" srcOrd="0" destOrd="0" presId="urn:microsoft.com/office/officeart/2005/8/layout/hierarchy5"/>
    <dgm:cxn modelId="{AE799EEA-E53B-4D54-B50D-F227B62B30B9}" type="presParOf" srcId="{995870DC-9116-428C-B5E0-DB978AC2699F}" destId="{922B27DB-3D1C-4545-88C6-9A10C236073C}" srcOrd="3" destOrd="0" presId="urn:microsoft.com/office/officeart/2005/8/layout/hierarchy5"/>
    <dgm:cxn modelId="{E2C45DCE-41E3-4775-A3A5-BF882F4EFC24}" type="presParOf" srcId="{922B27DB-3D1C-4545-88C6-9A10C236073C}" destId="{BB40DBD1-1520-41D5-9196-0A15B2F7B3A0}" srcOrd="0" destOrd="0" presId="urn:microsoft.com/office/officeart/2005/8/layout/hierarchy5"/>
    <dgm:cxn modelId="{AAC71D98-0FDA-4922-966D-D5E2BD6B4B22}" type="presParOf" srcId="{922B27DB-3D1C-4545-88C6-9A10C236073C}" destId="{2AE969BF-DE4F-4DCF-ACAC-79BF487A2AF8}" srcOrd="1" destOrd="0" presId="urn:microsoft.com/office/officeart/2005/8/layout/hierarchy5"/>
    <dgm:cxn modelId="{C9278F0F-7913-47EF-B691-043B9D4F603B}" type="presParOf" srcId="{79D2F153-66C9-4EB4-AD60-3097431785D4}" destId="{D2649823-005C-4711-A887-6DBCBBE39E74}" srcOrd="2" destOrd="0" presId="urn:microsoft.com/office/officeart/2005/8/layout/hierarchy5"/>
    <dgm:cxn modelId="{45E21C07-F006-43FD-A892-B8E057FB5A26}" type="presParOf" srcId="{D2649823-005C-4711-A887-6DBCBBE39E74}" destId="{D737CB0E-33A5-4564-BFBD-61F1BD7017BE}" srcOrd="0" destOrd="0" presId="urn:microsoft.com/office/officeart/2005/8/layout/hierarchy5"/>
    <dgm:cxn modelId="{E36A35BD-A9AF-4962-B333-31EDAB14B1C8}" type="presParOf" srcId="{79D2F153-66C9-4EB4-AD60-3097431785D4}" destId="{5744C1E8-38CC-4DB6-9DBA-EC063C9E4157}" srcOrd="3" destOrd="0" presId="urn:microsoft.com/office/officeart/2005/8/layout/hierarchy5"/>
    <dgm:cxn modelId="{058F6C4B-6A09-4638-BA4B-9C8851FCA01A}" type="presParOf" srcId="{5744C1E8-38CC-4DB6-9DBA-EC063C9E4157}" destId="{95E5B144-6747-4A3F-B716-1AB523CB5185}" srcOrd="0" destOrd="0" presId="urn:microsoft.com/office/officeart/2005/8/layout/hierarchy5"/>
    <dgm:cxn modelId="{84259375-2006-4594-8B1E-5704998B9234}" type="presParOf" srcId="{5744C1E8-38CC-4DB6-9DBA-EC063C9E4157}" destId="{5D6A83DE-C94D-4D64-9891-EEFC971B26BF}" srcOrd="1" destOrd="0" presId="urn:microsoft.com/office/officeart/2005/8/layout/hierarchy5"/>
    <dgm:cxn modelId="{76A8ED13-D8AB-456F-BF9B-4266F2ACF763}" type="presParOf" srcId="{5D6A83DE-C94D-4D64-9891-EEFC971B26BF}" destId="{92C4F694-1ECC-4287-8D13-36DB08E2D51F}" srcOrd="0" destOrd="0" presId="urn:microsoft.com/office/officeart/2005/8/layout/hierarchy5"/>
    <dgm:cxn modelId="{E5548613-6691-4ED0-8109-1141B05D7C3B}" type="presParOf" srcId="{92C4F694-1ECC-4287-8D13-36DB08E2D51F}" destId="{E387D622-9A96-46DE-8612-9BF426BEF9F5}" srcOrd="0" destOrd="0" presId="urn:microsoft.com/office/officeart/2005/8/layout/hierarchy5"/>
    <dgm:cxn modelId="{DBBE66FF-7D22-4656-AF3D-90DA4A22C882}" type="presParOf" srcId="{5D6A83DE-C94D-4D64-9891-EEFC971B26BF}" destId="{6C23771D-99B3-47F5-922C-8E463EEE7DCA}" srcOrd="1" destOrd="0" presId="urn:microsoft.com/office/officeart/2005/8/layout/hierarchy5"/>
    <dgm:cxn modelId="{E734779C-5724-41E3-9BEB-5BCCA72D3E67}" type="presParOf" srcId="{6C23771D-99B3-47F5-922C-8E463EEE7DCA}" destId="{F578F4D4-0344-4736-97B5-F52342D5361C}" srcOrd="0" destOrd="0" presId="urn:microsoft.com/office/officeart/2005/8/layout/hierarchy5"/>
    <dgm:cxn modelId="{04C4DAA3-0B05-4C1F-BFB1-BCF57C7D9BF2}" type="presParOf" srcId="{6C23771D-99B3-47F5-922C-8E463EEE7DCA}" destId="{89DF87A3-D034-4059-B49B-78A02599ECC4}" srcOrd="1" destOrd="0" presId="urn:microsoft.com/office/officeart/2005/8/layout/hierarchy5"/>
    <dgm:cxn modelId="{B0796570-61A3-4E92-BDFE-284754C6E2D5}" type="presParOf" srcId="{5D6A83DE-C94D-4D64-9891-EEFC971B26BF}" destId="{82376634-7459-4AC6-959E-0EB85F330B00}" srcOrd="2" destOrd="0" presId="urn:microsoft.com/office/officeart/2005/8/layout/hierarchy5"/>
    <dgm:cxn modelId="{E9133661-3403-448F-B04F-11F92DDC8EC7}" type="presParOf" srcId="{82376634-7459-4AC6-959E-0EB85F330B00}" destId="{91EDADF1-F450-4FBF-AB42-5094C35E0347}" srcOrd="0" destOrd="0" presId="urn:microsoft.com/office/officeart/2005/8/layout/hierarchy5"/>
    <dgm:cxn modelId="{9FC04AE5-07C8-4BC6-AA48-A003EF0F7AFE}" type="presParOf" srcId="{5D6A83DE-C94D-4D64-9891-EEFC971B26BF}" destId="{CEF9BB7A-2477-4E5B-9D9F-AAB12891D1D3}" srcOrd="3" destOrd="0" presId="urn:microsoft.com/office/officeart/2005/8/layout/hierarchy5"/>
    <dgm:cxn modelId="{C500AC4F-BE56-4F9E-9AF6-028679A03A61}" type="presParOf" srcId="{CEF9BB7A-2477-4E5B-9D9F-AAB12891D1D3}" destId="{552ACC98-6236-4EC1-81A6-285BA31ECC61}" srcOrd="0" destOrd="0" presId="urn:microsoft.com/office/officeart/2005/8/layout/hierarchy5"/>
    <dgm:cxn modelId="{5DDE7268-FBC9-4C42-AE84-43CDD8ABF28A}" type="presParOf" srcId="{CEF9BB7A-2477-4E5B-9D9F-AAB12891D1D3}" destId="{68E3F26C-F5A6-43D8-BDAF-73F7FBC6D032}" srcOrd="1" destOrd="0" presId="urn:microsoft.com/office/officeart/2005/8/layout/hierarchy5"/>
    <dgm:cxn modelId="{40A8134F-6D69-4762-9E75-0266C6E5405E}" type="presParOf" srcId="{5D6A83DE-C94D-4D64-9891-EEFC971B26BF}" destId="{583C473B-EF5F-418F-937F-1AF34A8DDF4B}" srcOrd="4" destOrd="0" presId="urn:microsoft.com/office/officeart/2005/8/layout/hierarchy5"/>
    <dgm:cxn modelId="{971BC460-CFBF-4975-A1AC-2D3F0824C4FD}" type="presParOf" srcId="{583C473B-EF5F-418F-937F-1AF34A8DDF4B}" destId="{B5D4E25E-20BF-41A9-97B6-7E2E7E5EF0F1}" srcOrd="0" destOrd="0" presId="urn:microsoft.com/office/officeart/2005/8/layout/hierarchy5"/>
    <dgm:cxn modelId="{5B13ABEA-A363-4DBE-B039-C6237204C18B}" type="presParOf" srcId="{5D6A83DE-C94D-4D64-9891-EEFC971B26BF}" destId="{DC207D86-B938-49F5-A4D7-874839F408AB}" srcOrd="5" destOrd="0" presId="urn:microsoft.com/office/officeart/2005/8/layout/hierarchy5"/>
    <dgm:cxn modelId="{1A915561-DE2F-414A-8376-BB7D3602B575}" type="presParOf" srcId="{DC207D86-B938-49F5-A4D7-874839F408AB}" destId="{8834E6FF-0DF1-4E11-B815-9CD6A6D364C1}" srcOrd="0" destOrd="0" presId="urn:microsoft.com/office/officeart/2005/8/layout/hierarchy5"/>
    <dgm:cxn modelId="{BE9E9419-7C8E-44CD-8F85-2F17526850C0}" type="presParOf" srcId="{DC207D86-B938-49F5-A4D7-874839F408AB}" destId="{701BFF3A-34C9-4A03-B13C-3543C579535A}" srcOrd="1" destOrd="0" presId="urn:microsoft.com/office/officeart/2005/8/layout/hierarchy5"/>
    <dgm:cxn modelId="{071DD14D-FEA8-4313-8414-2C9F08B3663D}" type="presParOf" srcId="{5D6A83DE-C94D-4D64-9891-EEFC971B26BF}" destId="{E16A3565-8CA2-4EA3-A4BF-D1CFF379C5E4}" srcOrd="6" destOrd="0" presId="urn:microsoft.com/office/officeart/2005/8/layout/hierarchy5"/>
    <dgm:cxn modelId="{E8C1479A-DC8A-41FA-9E01-B9A97BA71A1B}" type="presParOf" srcId="{E16A3565-8CA2-4EA3-A4BF-D1CFF379C5E4}" destId="{FC2FC5F4-D87A-4223-83F3-075E2D27BA2B}" srcOrd="0" destOrd="0" presId="urn:microsoft.com/office/officeart/2005/8/layout/hierarchy5"/>
    <dgm:cxn modelId="{3D1A4CEF-1C36-4E90-AEB2-F0CFCC4FE09B}" type="presParOf" srcId="{5D6A83DE-C94D-4D64-9891-EEFC971B26BF}" destId="{0BD12B91-3573-4AD2-AEF3-879EB0B8F812}" srcOrd="7" destOrd="0" presId="urn:microsoft.com/office/officeart/2005/8/layout/hierarchy5"/>
    <dgm:cxn modelId="{C14768D5-350C-4BE3-ADFD-D2329A9F6415}" type="presParOf" srcId="{0BD12B91-3573-4AD2-AEF3-879EB0B8F812}" destId="{8B544117-1DC6-46E9-8174-9CE3E1820053}" srcOrd="0" destOrd="0" presId="urn:microsoft.com/office/officeart/2005/8/layout/hierarchy5"/>
    <dgm:cxn modelId="{78BF5B5E-1877-4691-A33E-D49415822C59}" type="presParOf" srcId="{0BD12B91-3573-4AD2-AEF3-879EB0B8F812}" destId="{2EE15CC0-0113-4A10-8579-97ED37F355B0}" srcOrd="1" destOrd="0" presId="urn:microsoft.com/office/officeart/2005/8/layout/hierarchy5"/>
    <dgm:cxn modelId="{F598A7D5-2A76-4763-BF7D-A25B7BF7D11E}" type="presParOf" srcId="{7875FBCB-5FBD-4F8E-95C4-87A26EDB625D}" destId="{E775FF9C-D272-4700-AAB3-F57E636ECC25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408952-C728-40DB-BAAC-9D8EE252366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42771D9-86F7-4F1C-89BD-AC111487A10C}">
      <dgm:prSet phldrT="[Texto]"/>
      <dgm:spPr>
        <a:solidFill>
          <a:srgbClr val="92D050"/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NUTRICIÓN</a:t>
          </a:r>
          <a:endParaRPr lang="es-ES" b="1" dirty="0">
            <a:solidFill>
              <a:schemeClr val="tx1"/>
            </a:solidFill>
          </a:endParaRPr>
        </a:p>
      </dgm:t>
    </dgm:pt>
    <dgm:pt modelId="{420A6572-4A98-49BF-AD80-AAA345497DF6}" type="parTrans" cxnId="{F4145ED8-2CF0-479C-A150-7CFC22C80179}">
      <dgm:prSet/>
      <dgm:spPr/>
      <dgm:t>
        <a:bodyPr/>
        <a:lstStyle/>
        <a:p>
          <a:endParaRPr lang="es-ES"/>
        </a:p>
      </dgm:t>
    </dgm:pt>
    <dgm:pt modelId="{2A565EF4-5D20-41F1-8D29-1311A1B044E4}" type="sibTrans" cxnId="{F4145ED8-2CF0-479C-A150-7CFC22C80179}">
      <dgm:prSet/>
      <dgm:spPr/>
      <dgm:t>
        <a:bodyPr/>
        <a:lstStyle/>
        <a:p>
          <a:endParaRPr lang="es-ES"/>
        </a:p>
      </dgm:t>
    </dgm:pt>
    <dgm:pt modelId="{9422B269-998C-4903-95D3-28B641A88F54}">
      <dgm:prSet phldrT="[Texto]"/>
      <dgm:spPr>
        <a:solidFill>
          <a:srgbClr val="92D050"/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AUTOTROFA: </a:t>
          </a:r>
          <a:r>
            <a:rPr lang="es-ES" dirty="0" smtClean="0">
              <a:solidFill>
                <a:schemeClr val="tx1"/>
              </a:solidFill>
            </a:rPr>
            <a:t>Son capaces de fabricar materia orgánica a partir de materia inorgánica(plantas)</a:t>
          </a:r>
          <a:endParaRPr lang="es-ES" dirty="0">
            <a:solidFill>
              <a:schemeClr val="tx1"/>
            </a:solidFill>
          </a:endParaRPr>
        </a:p>
      </dgm:t>
    </dgm:pt>
    <dgm:pt modelId="{C0939B01-E405-4A89-9AC6-E4C4CD83A809}" type="parTrans" cxnId="{C6174102-D73B-42E2-97DC-68C8C952C4D6}">
      <dgm:prSet/>
      <dgm:spPr/>
      <dgm:t>
        <a:bodyPr/>
        <a:lstStyle/>
        <a:p>
          <a:endParaRPr lang="es-ES"/>
        </a:p>
      </dgm:t>
    </dgm:pt>
    <dgm:pt modelId="{735E55B1-A346-4F12-ABBB-0AF6407CA505}" type="sibTrans" cxnId="{C6174102-D73B-42E2-97DC-68C8C952C4D6}">
      <dgm:prSet/>
      <dgm:spPr/>
      <dgm:t>
        <a:bodyPr/>
        <a:lstStyle/>
        <a:p>
          <a:endParaRPr lang="es-ES"/>
        </a:p>
      </dgm:t>
    </dgm:pt>
    <dgm:pt modelId="{EC977585-10DF-418A-B434-AC5C9B738C96}">
      <dgm:prSet phldrT="[Texto]"/>
      <dgm:spPr>
        <a:solidFill>
          <a:srgbClr val="92D050"/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HETERÁTROFA: </a:t>
          </a:r>
          <a:r>
            <a:rPr lang="es-ES" dirty="0" smtClean="0">
              <a:solidFill>
                <a:schemeClr val="tx1"/>
              </a:solidFill>
            </a:rPr>
            <a:t>Necesitan tomar sustancias orgánicas(animales, hongos, </a:t>
          </a:r>
          <a:r>
            <a:rPr lang="es-ES" dirty="0" err="1" smtClean="0">
              <a:solidFill>
                <a:schemeClr val="tx1"/>
              </a:solidFill>
            </a:rPr>
            <a:t>etc</a:t>
          </a:r>
          <a:r>
            <a:rPr lang="es-ES" dirty="0" smtClean="0">
              <a:solidFill>
                <a:schemeClr val="tx1"/>
              </a:solidFill>
            </a:rPr>
            <a:t>)</a:t>
          </a:r>
          <a:endParaRPr lang="es-ES" dirty="0">
            <a:solidFill>
              <a:schemeClr val="tx1"/>
            </a:solidFill>
          </a:endParaRPr>
        </a:p>
      </dgm:t>
    </dgm:pt>
    <dgm:pt modelId="{8FE49E00-5AE9-46AF-AD9A-7F26A46FBF02}" type="parTrans" cxnId="{09F82860-EFA7-48A4-BB3A-67CD302B654D}">
      <dgm:prSet/>
      <dgm:spPr/>
      <dgm:t>
        <a:bodyPr/>
        <a:lstStyle/>
        <a:p>
          <a:endParaRPr lang="es-ES"/>
        </a:p>
      </dgm:t>
    </dgm:pt>
    <dgm:pt modelId="{CC13273A-BCDD-42F0-A044-7ECD9F848BE2}" type="sibTrans" cxnId="{09F82860-EFA7-48A4-BB3A-67CD302B654D}">
      <dgm:prSet/>
      <dgm:spPr/>
      <dgm:t>
        <a:bodyPr/>
        <a:lstStyle/>
        <a:p>
          <a:endParaRPr lang="es-ES"/>
        </a:p>
      </dgm:t>
    </dgm:pt>
    <dgm:pt modelId="{6ED1832B-C3FF-4706-A8CA-A15F37071330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RELACIÓN</a:t>
          </a:r>
          <a:r>
            <a:rPr lang="es-ES" dirty="0" smtClean="0">
              <a:solidFill>
                <a:schemeClr val="tx1"/>
              </a:solidFill>
            </a:rPr>
            <a:t> </a:t>
          </a:r>
          <a:endParaRPr lang="es-ES" dirty="0">
            <a:solidFill>
              <a:schemeClr val="tx1"/>
            </a:solidFill>
          </a:endParaRPr>
        </a:p>
      </dgm:t>
    </dgm:pt>
    <dgm:pt modelId="{EFFEDE50-EBD6-47BE-91DE-EC5B3769B83C}" type="parTrans" cxnId="{F37AB98F-9165-45D5-926B-E5768D4489C4}">
      <dgm:prSet/>
      <dgm:spPr/>
      <dgm:t>
        <a:bodyPr/>
        <a:lstStyle/>
        <a:p>
          <a:endParaRPr lang="es-ES"/>
        </a:p>
      </dgm:t>
    </dgm:pt>
    <dgm:pt modelId="{43C09A37-BC6B-4CC5-B2B1-BC873BD2F159}" type="sibTrans" cxnId="{F37AB98F-9165-45D5-926B-E5768D4489C4}">
      <dgm:prSet/>
      <dgm:spPr/>
      <dgm:t>
        <a:bodyPr/>
        <a:lstStyle/>
        <a:p>
          <a:endParaRPr lang="es-ES"/>
        </a:p>
      </dgm:t>
    </dgm:pt>
    <dgm:pt modelId="{3C4047A4-DABC-491E-9F1A-A50E494BE4DE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Es la capacidad que tienen los seres vivos de relacionarse entre sí y el medio que les rodea</a:t>
          </a:r>
          <a:endParaRPr lang="es-ES" dirty="0">
            <a:solidFill>
              <a:schemeClr val="tx1"/>
            </a:solidFill>
          </a:endParaRPr>
        </a:p>
      </dgm:t>
    </dgm:pt>
    <dgm:pt modelId="{ECBDDC80-A380-4DF5-9D80-FE3DCC25DA91}" type="parTrans" cxnId="{DC43CC40-3A1B-4679-9BFF-2EB5C13FC58B}">
      <dgm:prSet/>
      <dgm:spPr/>
      <dgm:t>
        <a:bodyPr/>
        <a:lstStyle/>
        <a:p>
          <a:endParaRPr lang="es-ES"/>
        </a:p>
      </dgm:t>
    </dgm:pt>
    <dgm:pt modelId="{98296194-9FB7-4359-9D79-5297EBFD026D}" type="sibTrans" cxnId="{DC43CC40-3A1B-4679-9BFF-2EB5C13FC58B}">
      <dgm:prSet/>
      <dgm:spPr/>
      <dgm:t>
        <a:bodyPr/>
        <a:lstStyle/>
        <a:p>
          <a:endParaRPr lang="es-ES"/>
        </a:p>
      </dgm:t>
    </dgm:pt>
    <dgm:pt modelId="{AB1C9BFA-DB69-4531-9059-0C0B8E65F068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REPRODUCCIÓN</a:t>
          </a:r>
          <a:endParaRPr lang="es-ES" b="1" dirty="0">
            <a:solidFill>
              <a:schemeClr val="tx1"/>
            </a:solidFill>
          </a:endParaRPr>
        </a:p>
      </dgm:t>
    </dgm:pt>
    <dgm:pt modelId="{069655E3-4DEB-4058-8A28-F11F17CA2273}" type="parTrans" cxnId="{E3679953-812D-4505-BA84-EAC50CE4A62B}">
      <dgm:prSet/>
      <dgm:spPr/>
      <dgm:t>
        <a:bodyPr/>
        <a:lstStyle/>
        <a:p>
          <a:endParaRPr lang="es-ES"/>
        </a:p>
      </dgm:t>
    </dgm:pt>
    <dgm:pt modelId="{140CA781-C4F9-43B7-BC50-DA52955DD9B8}" type="sibTrans" cxnId="{E3679953-812D-4505-BA84-EAC50CE4A62B}">
      <dgm:prSet/>
      <dgm:spPr/>
      <dgm:t>
        <a:bodyPr/>
        <a:lstStyle/>
        <a:p>
          <a:endParaRPr lang="es-ES"/>
        </a:p>
      </dgm:t>
    </dgm:pt>
    <dgm:pt modelId="{B5D46079-DFFB-4D29-8D0A-667179DE6F09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ASEXUAL</a:t>
          </a:r>
          <a:r>
            <a:rPr lang="es-ES" dirty="0" smtClean="0">
              <a:solidFill>
                <a:schemeClr val="tx1"/>
              </a:solidFill>
            </a:rPr>
            <a:t>: No son necesarios los dos sexos sino que a partir de un individuo se genera otro idéntico.</a:t>
          </a:r>
          <a:endParaRPr lang="es-ES" dirty="0">
            <a:solidFill>
              <a:schemeClr val="tx1"/>
            </a:solidFill>
          </a:endParaRPr>
        </a:p>
      </dgm:t>
    </dgm:pt>
    <dgm:pt modelId="{F1F5FB08-D1AC-4DA5-A9E4-414E82EC3E58}" type="parTrans" cxnId="{0670E3E8-A0A6-46FB-A764-9EA9D809717A}">
      <dgm:prSet/>
      <dgm:spPr/>
      <dgm:t>
        <a:bodyPr/>
        <a:lstStyle/>
        <a:p>
          <a:endParaRPr lang="es-ES"/>
        </a:p>
      </dgm:t>
    </dgm:pt>
    <dgm:pt modelId="{F35A98A9-0F4C-4829-AF1A-35F855F1F163}" type="sibTrans" cxnId="{0670E3E8-A0A6-46FB-A764-9EA9D809717A}">
      <dgm:prSet/>
      <dgm:spPr/>
      <dgm:t>
        <a:bodyPr/>
        <a:lstStyle/>
        <a:p>
          <a:endParaRPr lang="es-ES"/>
        </a:p>
      </dgm:t>
    </dgm:pt>
    <dgm:pt modelId="{89F77D8F-5E0D-403F-92FE-CA092102C360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SEXUAL: </a:t>
          </a:r>
          <a:r>
            <a:rPr lang="es-ES" dirty="0" smtClean="0">
              <a:solidFill>
                <a:schemeClr val="tx1"/>
              </a:solidFill>
            </a:rPr>
            <a:t>Intervienen  los dos sexos proporcionando al nuevo  individuo la mitad de los genes</a:t>
          </a:r>
          <a:endParaRPr lang="es-ES" dirty="0">
            <a:solidFill>
              <a:schemeClr val="tx1"/>
            </a:solidFill>
          </a:endParaRPr>
        </a:p>
      </dgm:t>
    </dgm:pt>
    <dgm:pt modelId="{CE3EBB4E-4437-4DB6-9E42-A9424F1C5C2E}" type="parTrans" cxnId="{57590F2B-BA44-4CC2-812A-16CB2245D223}">
      <dgm:prSet/>
      <dgm:spPr/>
      <dgm:t>
        <a:bodyPr/>
        <a:lstStyle/>
        <a:p>
          <a:endParaRPr lang="es-ES"/>
        </a:p>
      </dgm:t>
    </dgm:pt>
    <dgm:pt modelId="{EC3F0067-FC45-4256-8812-620F84B884C3}" type="sibTrans" cxnId="{57590F2B-BA44-4CC2-812A-16CB2245D223}">
      <dgm:prSet/>
      <dgm:spPr/>
      <dgm:t>
        <a:bodyPr/>
        <a:lstStyle/>
        <a:p>
          <a:endParaRPr lang="es-ES"/>
        </a:p>
      </dgm:t>
    </dgm:pt>
    <dgm:pt modelId="{E7CBEA47-B609-4A27-B1C4-14DCF4506E7D}" type="pres">
      <dgm:prSet presAssocID="{6B408952-C728-40DB-BAAC-9D8EE25236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7C6A854-F08C-4341-8C87-E1A015D92022}" type="pres">
      <dgm:prSet presAssocID="{542771D9-86F7-4F1C-89BD-AC111487A10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B39659-C40A-44B1-BFF3-DB8015EE024C}" type="pres">
      <dgm:prSet presAssocID="{2A565EF4-5D20-41F1-8D29-1311A1B044E4}" presName="sibTrans" presStyleCnt="0"/>
      <dgm:spPr/>
    </dgm:pt>
    <dgm:pt modelId="{B999D87E-036F-4CEE-A976-4C422D3C5BE3}" type="pres">
      <dgm:prSet presAssocID="{6ED1832B-C3FF-4706-A8CA-A15F3707133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EFFF27-194A-4EBC-ACCC-57C3985ADAE7}" type="pres">
      <dgm:prSet presAssocID="{43C09A37-BC6B-4CC5-B2B1-BC873BD2F159}" presName="sibTrans" presStyleCnt="0"/>
      <dgm:spPr/>
    </dgm:pt>
    <dgm:pt modelId="{1FC77A4A-6B70-4F9D-8BB9-9A9C65F4117F}" type="pres">
      <dgm:prSet presAssocID="{AB1C9BFA-DB69-4531-9059-0C0B8E65F06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8926D1E-58FA-4FE6-A3B6-422B6D985225}" type="presOf" srcId="{B5D46079-DFFB-4D29-8D0A-667179DE6F09}" destId="{1FC77A4A-6B70-4F9D-8BB9-9A9C65F4117F}" srcOrd="0" destOrd="1" presId="urn:microsoft.com/office/officeart/2005/8/layout/hList6"/>
    <dgm:cxn modelId="{05CDE773-1010-40B8-8927-52A14BC66B7A}" type="presOf" srcId="{542771D9-86F7-4F1C-89BD-AC111487A10C}" destId="{87C6A854-F08C-4341-8C87-E1A015D92022}" srcOrd="0" destOrd="0" presId="urn:microsoft.com/office/officeart/2005/8/layout/hList6"/>
    <dgm:cxn modelId="{F4145ED8-2CF0-479C-A150-7CFC22C80179}" srcId="{6B408952-C728-40DB-BAAC-9D8EE2523668}" destId="{542771D9-86F7-4F1C-89BD-AC111487A10C}" srcOrd="0" destOrd="0" parTransId="{420A6572-4A98-49BF-AD80-AAA345497DF6}" sibTransId="{2A565EF4-5D20-41F1-8D29-1311A1B044E4}"/>
    <dgm:cxn modelId="{0670E3E8-A0A6-46FB-A764-9EA9D809717A}" srcId="{AB1C9BFA-DB69-4531-9059-0C0B8E65F068}" destId="{B5D46079-DFFB-4D29-8D0A-667179DE6F09}" srcOrd="0" destOrd="0" parTransId="{F1F5FB08-D1AC-4DA5-A9E4-414E82EC3E58}" sibTransId="{F35A98A9-0F4C-4829-AF1A-35F855F1F163}"/>
    <dgm:cxn modelId="{E3679953-812D-4505-BA84-EAC50CE4A62B}" srcId="{6B408952-C728-40DB-BAAC-9D8EE2523668}" destId="{AB1C9BFA-DB69-4531-9059-0C0B8E65F068}" srcOrd="2" destOrd="0" parTransId="{069655E3-4DEB-4058-8A28-F11F17CA2273}" sibTransId="{140CA781-C4F9-43B7-BC50-DA52955DD9B8}"/>
    <dgm:cxn modelId="{E7949BF3-510F-4BF9-BAB1-1D9B6A516DBD}" type="presOf" srcId="{EC977585-10DF-418A-B434-AC5C9B738C96}" destId="{87C6A854-F08C-4341-8C87-E1A015D92022}" srcOrd="0" destOrd="2" presId="urn:microsoft.com/office/officeart/2005/8/layout/hList6"/>
    <dgm:cxn modelId="{B2310456-1933-45A7-A195-EFDD062423A1}" type="presOf" srcId="{3C4047A4-DABC-491E-9F1A-A50E494BE4DE}" destId="{B999D87E-036F-4CEE-A976-4C422D3C5BE3}" srcOrd="0" destOrd="1" presId="urn:microsoft.com/office/officeart/2005/8/layout/hList6"/>
    <dgm:cxn modelId="{DC43CC40-3A1B-4679-9BFF-2EB5C13FC58B}" srcId="{6ED1832B-C3FF-4706-A8CA-A15F37071330}" destId="{3C4047A4-DABC-491E-9F1A-A50E494BE4DE}" srcOrd="0" destOrd="0" parTransId="{ECBDDC80-A380-4DF5-9D80-FE3DCC25DA91}" sibTransId="{98296194-9FB7-4359-9D79-5297EBFD026D}"/>
    <dgm:cxn modelId="{C6174102-D73B-42E2-97DC-68C8C952C4D6}" srcId="{542771D9-86F7-4F1C-89BD-AC111487A10C}" destId="{9422B269-998C-4903-95D3-28B641A88F54}" srcOrd="0" destOrd="0" parTransId="{C0939B01-E405-4A89-9AC6-E4C4CD83A809}" sibTransId="{735E55B1-A346-4F12-ABBB-0AF6407CA505}"/>
    <dgm:cxn modelId="{57590F2B-BA44-4CC2-812A-16CB2245D223}" srcId="{AB1C9BFA-DB69-4531-9059-0C0B8E65F068}" destId="{89F77D8F-5E0D-403F-92FE-CA092102C360}" srcOrd="1" destOrd="0" parTransId="{CE3EBB4E-4437-4DB6-9E42-A9424F1C5C2E}" sibTransId="{EC3F0067-FC45-4256-8812-620F84B884C3}"/>
    <dgm:cxn modelId="{54FFA355-465E-4029-89A5-73443748FB05}" type="presOf" srcId="{6ED1832B-C3FF-4706-A8CA-A15F37071330}" destId="{B999D87E-036F-4CEE-A976-4C422D3C5BE3}" srcOrd="0" destOrd="0" presId="urn:microsoft.com/office/officeart/2005/8/layout/hList6"/>
    <dgm:cxn modelId="{9E63DAD4-11FF-40E6-98BB-29B30AC64D4D}" type="presOf" srcId="{9422B269-998C-4903-95D3-28B641A88F54}" destId="{87C6A854-F08C-4341-8C87-E1A015D92022}" srcOrd="0" destOrd="1" presId="urn:microsoft.com/office/officeart/2005/8/layout/hList6"/>
    <dgm:cxn modelId="{94D764FC-C857-422B-8DEC-9DEDDFAE24E2}" type="presOf" srcId="{6B408952-C728-40DB-BAAC-9D8EE2523668}" destId="{E7CBEA47-B609-4A27-B1C4-14DCF4506E7D}" srcOrd="0" destOrd="0" presId="urn:microsoft.com/office/officeart/2005/8/layout/hList6"/>
    <dgm:cxn modelId="{09F82860-EFA7-48A4-BB3A-67CD302B654D}" srcId="{542771D9-86F7-4F1C-89BD-AC111487A10C}" destId="{EC977585-10DF-418A-B434-AC5C9B738C96}" srcOrd="1" destOrd="0" parTransId="{8FE49E00-5AE9-46AF-AD9A-7F26A46FBF02}" sibTransId="{CC13273A-BCDD-42F0-A044-7ECD9F848BE2}"/>
    <dgm:cxn modelId="{3769FB55-FE3C-4856-BFE9-085515D16155}" type="presOf" srcId="{89F77D8F-5E0D-403F-92FE-CA092102C360}" destId="{1FC77A4A-6B70-4F9D-8BB9-9A9C65F4117F}" srcOrd="0" destOrd="2" presId="urn:microsoft.com/office/officeart/2005/8/layout/hList6"/>
    <dgm:cxn modelId="{5D0F34B3-86FB-47E8-AABE-DA2E50D9A993}" type="presOf" srcId="{AB1C9BFA-DB69-4531-9059-0C0B8E65F068}" destId="{1FC77A4A-6B70-4F9D-8BB9-9A9C65F4117F}" srcOrd="0" destOrd="0" presId="urn:microsoft.com/office/officeart/2005/8/layout/hList6"/>
    <dgm:cxn modelId="{F37AB98F-9165-45D5-926B-E5768D4489C4}" srcId="{6B408952-C728-40DB-BAAC-9D8EE2523668}" destId="{6ED1832B-C3FF-4706-A8CA-A15F37071330}" srcOrd="1" destOrd="0" parTransId="{EFFEDE50-EBD6-47BE-91DE-EC5B3769B83C}" sibTransId="{43C09A37-BC6B-4CC5-B2B1-BC873BD2F159}"/>
    <dgm:cxn modelId="{549F9313-2289-43D6-88E1-89F793E14A88}" type="presParOf" srcId="{E7CBEA47-B609-4A27-B1C4-14DCF4506E7D}" destId="{87C6A854-F08C-4341-8C87-E1A015D92022}" srcOrd="0" destOrd="0" presId="urn:microsoft.com/office/officeart/2005/8/layout/hList6"/>
    <dgm:cxn modelId="{A1996B35-FA63-4532-B087-94434F99E1CB}" type="presParOf" srcId="{E7CBEA47-B609-4A27-B1C4-14DCF4506E7D}" destId="{3AB39659-C40A-44B1-BFF3-DB8015EE024C}" srcOrd="1" destOrd="0" presId="urn:microsoft.com/office/officeart/2005/8/layout/hList6"/>
    <dgm:cxn modelId="{101AD7D5-9CDB-4568-88C5-ED121076A6D9}" type="presParOf" srcId="{E7CBEA47-B609-4A27-B1C4-14DCF4506E7D}" destId="{B999D87E-036F-4CEE-A976-4C422D3C5BE3}" srcOrd="2" destOrd="0" presId="urn:microsoft.com/office/officeart/2005/8/layout/hList6"/>
    <dgm:cxn modelId="{8CA8B59E-C4E5-48C1-98D7-E8FF62537DB2}" type="presParOf" srcId="{E7CBEA47-B609-4A27-B1C4-14DCF4506E7D}" destId="{1AEFFF27-194A-4EBC-ACCC-57C3985ADAE7}" srcOrd="3" destOrd="0" presId="urn:microsoft.com/office/officeart/2005/8/layout/hList6"/>
    <dgm:cxn modelId="{A8BA4A24-CC11-4EA3-B907-0A5704CDBBBE}" type="presParOf" srcId="{E7CBEA47-B609-4A27-B1C4-14DCF4506E7D}" destId="{1FC77A4A-6B70-4F9D-8BB9-9A9C65F4117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A93540-6A88-40DE-93A6-B28329BF265F}" type="doc">
      <dgm:prSet loTypeId="urn:microsoft.com/office/officeart/2005/8/layout/hierarchy5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9CAED8-4F06-443E-8DAA-256C9ACCA0C5}">
      <dgm:prSet phldrT="[Texto]"/>
      <dgm:spPr/>
      <dgm:t>
        <a:bodyPr/>
        <a:lstStyle/>
        <a:p>
          <a:r>
            <a:rPr lang="es-ES" dirty="0" smtClean="0"/>
            <a:t>TIPOS DE CÉLULAS</a:t>
          </a:r>
          <a:endParaRPr lang="es-ES" dirty="0"/>
        </a:p>
      </dgm:t>
    </dgm:pt>
    <dgm:pt modelId="{FE43088C-FE88-4D5B-ADFD-9EC730990F28}" type="parTrans" cxnId="{3927373A-D5AC-4216-8133-A16B66EF79EF}">
      <dgm:prSet/>
      <dgm:spPr/>
      <dgm:t>
        <a:bodyPr/>
        <a:lstStyle/>
        <a:p>
          <a:endParaRPr lang="es-ES"/>
        </a:p>
      </dgm:t>
    </dgm:pt>
    <dgm:pt modelId="{42C1038C-10AC-4B97-AF9A-3B408D644EDD}" type="sibTrans" cxnId="{3927373A-D5AC-4216-8133-A16B66EF79EF}">
      <dgm:prSet/>
      <dgm:spPr/>
      <dgm:t>
        <a:bodyPr/>
        <a:lstStyle/>
        <a:p>
          <a:endParaRPr lang="es-ES"/>
        </a:p>
      </dgm:t>
    </dgm:pt>
    <dgm:pt modelId="{628886CC-329B-4AD0-BFB9-BB7078AA1F91}">
      <dgm:prSet phldrT="[Texto]"/>
      <dgm:spPr/>
      <dgm:t>
        <a:bodyPr/>
        <a:lstStyle/>
        <a:p>
          <a:r>
            <a:rPr lang="es-ES" dirty="0" smtClean="0"/>
            <a:t>PROCARIOTAS</a:t>
          </a:r>
          <a:endParaRPr lang="es-ES" dirty="0"/>
        </a:p>
      </dgm:t>
    </dgm:pt>
    <dgm:pt modelId="{28811A42-8CD0-4A1D-BB32-A2981EE89665}" type="parTrans" cxnId="{0F4A114D-F427-4604-A8E0-5567F1E9FF10}">
      <dgm:prSet/>
      <dgm:spPr/>
      <dgm:t>
        <a:bodyPr/>
        <a:lstStyle/>
        <a:p>
          <a:endParaRPr lang="es-ES"/>
        </a:p>
      </dgm:t>
    </dgm:pt>
    <dgm:pt modelId="{CBB8DD22-1D0F-4B87-8934-386D29D205A5}" type="sibTrans" cxnId="{0F4A114D-F427-4604-A8E0-5567F1E9FF10}">
      <dgm:prSet/>
      <dgm:spPr/>
      <dgm:t>
        <a:bodyPr/>
        <a:lstStyle/>
        <a:p>
          <a:endParaRPr lang="es-ES"/>
        </a:p>
      </dgm:t>
    </dgm:pt>
    <dgm:pt modelId="{9AF4A693-39B8-40D7-B29A-F416F572FBC4}">
      <dgm:prSet phldrT="[Texto]"/>
      <dgm:spPr/>
      <dgm:t>
        <a:bodyPr/>
        <a:lstStyle/>
        <a:p>
          <a:r>
            <a:rPr lang="es-ES" dirty="0" smtClean="0"/>
            <a:t>CÉLULAS  ANIMALES</a:t>
          </a:r>
          <a:endParaRPr lang="es-ES" dirty="0"/>
        </a:p>
      </dgm:t>
    </dgm:pt>
    <dgm:pt modelId="{EB9DDACC-A8C6-4542-B4DD-EBA286A5392A}" type="parTrans" cxnId="{31E24776-B0CD-49B8-BE3C-2DE361A23678}">
      <dgm:prSet/>
      <dgm:spPr/>
      <dgm:t>
        <a:bodyPr/>
        <a:lstStyle/>
        <a:p>
          <a:endParaRPr lang="es-ES"/>
        </a:p>
      </dgm:t>
    </dgm:pt>
    <dgm:pt modelId="{381774C2-59C7-42F6-9BB7-EF5986DFF4B3}" type="sibTrans" cxnId="{31E24776-B0CD-49B8-BE3C-2DE361A23678}">
      <dgm:prSet/>
      <dgm:spPr/>
      <dgm:t>
        <a:bodyPr/>
        <a:lstStyle/>
        <a:p>
          <a:endParaRPr lang="es-ES"/>
        </a:p>
      </dgm:t>
    </dgm:pt>
    <dgm:pt modelId="{FCACB8B4-B962-403D-B9BC-9248B3D8EC28}">
      <dgm:prSet phldrT="[Texto]"/>
      <dgm:spPr/>
      <dgm:t>
        <a:bodyPr/>
        <a:lstStyle/>
        <a:p>
          <a:r>
            <a:rPr lang="es-ES" dirty="0" smtClean="0"/>
            <a:t>CÉLULAS VEGETALES</a:t>
          </a:r>
          <a:endParaRPr lang="es-ES" dirty="0"/>
        </a:p>
      </dgm:t>
    </dgm:pt>
    <dgm:pt modelId="{C29BBFD4-AEA7-463B-8D4E-19DC8F36AC0E}" type="parTrans" cxnId="{D78ACAE1-8D6A-4C76-B6AF-6E83326C599D}">
      <dgm:prSet/>
      <dgm:spPr/>
      <dgm:t>
        <a:bodyPr/>
        <a:lstStyle/>
        <a:p>
          <a:endParaRPr lang="es-ES"/>
        </a:p>
      </dgm:t>
    </dgm:pt>
    <dgm:pt modelId="{A44F7DE1-F9C3-44CD-82BC-B3CC019B5D7D}" type="sibTrans" cxnId="{D78ACAE1-8D6A-4C76-B6AF-6E83326C599D}">
      <dgm:prSet/>
      <dgm:spPr/>
      <dgm:t>
        <a:bodyPr/>
        <a:lstStyle/>
        <a:p>
          <a:endParaRPr lang="es-ES"/>
        </a:p>
      </dgm:t>
    </dgm:pt>
    <dgm:pt modelId="{89EADF44-6926-4F73-B997-DBFB5D82071E}">
      <dgm:prSet phldrT="[Texto]"/>
      <dgm:spPr/>
      <dgm:t>
        <a:bodyPr/>
        <a:lstStyle/>
        <a:p>
          <a:r>
            <a:rPr lang="es-ES" dirty="0" smtClean="0"/>
            <a:t>EUCARIOTAS</a:t>
          </a:r>
          <a:endParaRPr lang="es-ES" dirty="0"/>
        </a:p>
      </dgm:t>
    </dgm:pt>
    <dgm:pt modelId="{EAF26EB3-274A-4E13-9FD7-90222B63FBBD}" type="parTrans" cxnId="{09C3405C-DFEC-4E99-A37F-8C65075E5719}">
      <dgm:prSet/>
      <dgm:spPr/>
      <dgm:t>
        <a:bodyPr/>
        <a:lstStyle/>
        <a:p>
          <a:endParaRPr lang="es-ES"/>
        </a:p>
      </dgm:t>
    </dgm:pt>
    <dgm:pt modelId="{504D4333-9149-4759-A926-19FE2C3837DD}" type="sibTrans" cxnId="{09C3405C-DFEC-4E99-A37F-8C65075E5719}">
      <dgm:prSet/>
      <dgm:spPr/>
      <dgm:t>
        <a:bodyPr/>
        <a:lstStyle/>
        <a:p>
          <a:endParaRPr lang="es-ES"/>
        </a:p>
      </dgm:t>
    </dgm:pt>
    <dgm:pt modelId="{C4A18B6A-EB50-44E2-9296-C2BBE28890AF}" type="pres">
      <dgm:prSet presAssocID="{58A93540-6A88-40DE-93A6-B28329BF265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ECDA8B0-AEEF-4ADE-AC02-94D359F79936}" type="pres">
      <dgm:prSet presAssocID="{58A93540-6A88-40DE-93A6-B28329BF265F}" presName="hierFlow" presStyleCnt="0"/>
      <dgm:spPr/>
    </dgm:pt>
    <dgm:pt modelId="{5EBAEBAA-2FA0-4821-883B-D28D2DC8B04C}" type="pres">
      <dgm:prSet presAssocID="{58A93540-6A88-40DE-93A6-B28329BF265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F1BBA0E-C3F8-4969-8911-9B4B1FA7312F}" type="pres">
      <dgm:prSet presAssocID="{389CAED8-4F06-443E-8DAA-256C9ACCA0C5}" presName="Name17" presStyleCnt="0"/>
      <dgm:spPr/>
    </dgm:pt>
    <dgm:pt modelId="{1FA3353C-73FC-497B-9AC8-46100715E2B9}" type="pres">
      <dgm:prSet presAssocID="{389CAED8-4F06-443E-8DAA-256C9ACCA0C5}" presName="level1Shape" presStyleLbl="node0" presStyleIdx="0" presStyleCnt="1" custScaleY="63896" custLinFactNeighborX="1789" custLinFactNeighborY="36946">
        <dgm:presLayoutVars>
          <dgm:chPref val="3"/>
        </dgm:presLayoutVars>
      </dgm:prSet>
      <dgm:spPr/>
    </dgm:pt>
    <dgm:pt modelId="{30E3CB3C-5751-4C87-A99A-85EB7CD70D93}" type="pres">
      <dgm:prSet presAssocID="{389CAED8-4F06-443E-8DAA-256C9ACCA0C5}" presName="hierChild2" presStyleCnt="0"/>
      <dgm:spPr/>
    </dgm:pt>
    <dgm:pt modelId="{C72ED7E9-DA4D-46C3-8F45-CADCA8A54BDE}" type="pres">
      <dgm:prSet presAssocID="{28811A42-8CD0-4A1D-BB32-A2981EE89665}" presName="Name25" presStyleLbl="parChTrans1D2" presStyleIdx="0" presStyleCnt="2"/>
      <dgm:spPr/>
    </dgm:pt>
    <dgm:pt modelId="{1B1A83B0-83AB-47D3-9564-25B4C7546103}" type="pres">
      <dgm:prSet presAssocID="{28811A42-8CD0-4A1D-BB32-A2981EE89665}" presName="connTx" presStyleLbl="parChTrans1D2" presStyleIdx="0" presStyleCnt="2"/>
      <dgm:spPr/>
    </dgm:pt>
    <dgm:pt modelId="{FBCE246B-2C1F-4219-B558-0D729352DE17}" type="pres">
      <dgm:prSet presAssocID="{628886CC-329B-4AD0-BFB9-BB7078AA1F91}" presName="Name30" presStyleCnt="0"/>
      <dgm:spPr/>
    </dgm:pt>
    <dgm:pt modelId="{6BE1B456-24DD-44E7-9996-AA041BAEA53B}" type="pres">
      <dgm:prSet presAssocID="{628886CC-329B-4AD0-BFB9-BB7078AA1F91}" presName="level2Shape" presStyleLbl="node2" presStyleIdx="0" presStyleCnt="2" custScaleY="63518" custLinFactNeighborX="-6531" custLinFactNeighborY="-19447"/>
      <dgm:spPr/>
    </dgm:pt>
    <dgm:pt modelId="{57CEEC8D-1779-44E9-B7CC-F77E3B285494}" type="pres">
      <dgm:prSet presAssocID="{628886CC-329B-4AD0-BFB9-BB7078AA1F91}" presName="hierChild3" presStyleCnt="0"/>
      <dgm:spPr/>
    </dgm:pt>
    <dgm:pt modelId="{FE8C971D-58EE-429D-8214-CEDEFA039B15}" type="pres">
      <dgm:prSet presAssocID="{EAF26EB3-274A-4E13-9FD7-90222B63FBBD}" presName="Name25" presStyleLbl="parChTrans1D2" presStyleIdx="1" presStyleCnt="2"/>
      <dgm:spPr/>
    </dgm:pt>
    <dgm:pt modelId="{370675A1-16A5-4118-A76B-81D7F17E4DBD}" type="pres">
      <dgm:prSet presAssocID="{EAF26EB3-274A-4E13-9FD7-90222B63FBBD}" presName="connTx" presStyleLbl="parChTrans1D2" presStyleIdx="1" presStyleCnt="2"/>
      <dgm:spPr/>
    </dgm:pt>
    <dgm:pt modelId="{6C9E9031-F431-499B-A0A2-0AE7D842EC83}" type="pres">
      <dgm:prSet presAssocID="{89EADF44-6926-4F73-B997-DBFB5D82071E}" presName="Name30" presStyleCnt="0"/>
      <dgm:spPr/>
    </dgm:pt>
    <dgm:pt modelId="{DCC4D5F8-C792-4E79-A008-BF07BE64BE1D}" type="pres">
      <dgm:prSet presAssocID="{89EADF44-6926-4F73-B997-DBFB5D82071E}" presName="level2Shape" presStyleLbl="node2" presStyleIdx="1" presStyleCnt="2" custScaleY="50750" custLinFactNeighborX="-6531" custLinFactNeighborY="80193"/>
      <dgm:spPr/>
      <dgm:t>
        <a:bodyPr/>
        <a:lstStyle/>
        <a:p>
          <a:endParaRPr lang="es-ES"/>
        </a:p>
      </dgm:t>
    </dgm:pt>
    <dgm:pt modelId="{49DF448D-414C-43DB-8258-A074FDD93394}" type="pres">
      <dgm:prSet presAssocID="{89EADF44-6926-4F73-B997-DBFB5D82071E}" presName="hierChild3" presStyleCnt="0"/>
      <dgm:spPr/>
    </dgm:pt>
    <dgm:pt modelId="{030D4E74-249E-4E17-952E-ABCB3E355D5D}" type="pres">
      <dgm:prSet presAssocID="{EB9DDACC-A8C6-4542-B4DD-EBA286A5392A}" presName="Name25" presStyleLbl="parChTrans1D3" presStyleIdx="0" presStyleCnt="2"/>
      <dgm:spPr/>
    </dgm:pt>
    <dgm:pt modelId="{F12D3DE4-84F8-4255-9453-37035CF41D9A}" type="pres">
      <dgm:prSet presAssocID="{EB9DDACC-A8C6-4542-B4DD-EBA286A5392A}" presName="connTx" presStyleLbl="parChTrans1D3" presStyleIdx="0" presStyleCnt="2"/>
      <dgm:spPr/>
    </dgm:pt>
    <dgm:pt modelId="{153AC521-B80A-489C-875B-91E216641760}" type="pres">
      <dgm:prSet presAssocID="{9AF4A693-39B8-40D7-B29A-F416F572FBC4}" presName="Name30" presStyleCnt="0"/>
      <dgm:spPr/>
    </dgm:pt>
    <dgm:pt modelId="{DF8FF169-4103-4C12-8BCE-D75F159D8365}" type="pres">
      <dgm:prSet presAssocID="{9AF4A693-39B8-40D7-B29A-F416F572FBC4}" presName="level2Shape" presStyleLbl="node3" presStyleIdx="0" presStyleCnt="2" custLinFactNeighborX="-6060" custLinFactNeighborY="59534"/>
      <dgm:spPr/>
      <dgm:t>
        <a:bodyPr/>
        <a:lstStyle/>
        <a:p>
          <a:endParaRPr lang="es-ES"/>
        </a:p>
      </dgm:t>
    </dgm:pt>
    <dgm:pt modelId="{6BB8BF94-83C2-49FA-82E0-3432D16A388E}" type="pres">
      <dgm:prSet presAssocID="{9AF4A693-39B8-40D7-B29A-F416F572FBC4}" presName="hierChild3" presStyleCnt="0"/>
      <dgm:spPr/>
    </dgm:pt>
    <dgm:pt modelId="{C9D6C877-EA8A-4C36-A4D2-FB3D8F32A389}" type="pres">
      <dgm:prSet presAssocID="{C29BBFD4-AEA7-463B-8D4E-19DC8F36AC0E}" presName="Name25" presStyleLbl="parChTrans1D3" presStyleIdx="1" presStyleCnt="2"/>
      <dgm:spPr/>
    </dgm:pt>
    <dgm:pt modelId="{2E389511-D36A-49F5-B0F0-C68FA52EBA0F}" type="pres">
      <dgm:prSet presAssocID="{C29BBFD4-AEA7-463B-8D4E-19DC8F36AC0E}" presName="connTx" presStyleLbl="parChTrans1D3" presStyleIdx="1" presStyleCnt="2"/>
      <dgm:spPr/>
    </dgm:pt>
    <dgm:pt modelId="{F4626ECF-FD0A-49D2-B3B5-3F4EC6399055}" type="pres">
      <dgm:prSet presAssocID="{FCACB8B4-B962-403D-B9BC-9248B3D8EC28}" presName="Name30" presStyleCnt="0"/>
      <dgm:spPr/>
    </dgm:pt>
    <dgm:pt modelId="{A47DDE99-9F2C-4752-A938-969BB9F16B86}" type="pres">
      <dgm:prSet presAssocID="{FCACB8B4-B962-403D-B9BC-9248B3D8EC28}" presName="level2Shape" presStyleLbl="node3" presStyleIdx="1" presStyleCnt="2" custLinFactNeighborX="-9486" custLinFactNeighborY="95284"/>
      <dgm:spPr/>
      <dgm:t>
        <a:bodyPr/>
        <a:lstStyle/>
        <a:p>
          <a:endParaRPr lang="es-ES"/>
        </a:p>
      </dgm:t>
    </dgm:pt>
    <dgm:pt modelId="{5D6B819A-143C-4DD2-9B06-74D078926095}" type="pres">
      <dgm:prSet presAssocID="{FCACB8B4-B962-403D-B9BC-9248B3D8EC28}" presName="hierChild3" presStyleCnt="0"/>
      <dgm:spPr/>
    </dgm:pt>
    <dgm:pt modelId="{57EFBB12-E36D-4648-B99F-DAB9E7158740}" type="pres">
      <dgm:prSet presAssocID="{58A93540-6A88-40DE-93A6-B28329BF265F}" presName="bgShapesFlow" presStyleCnt="0"/>
      <dgm:spPr/>
    </dgm:pt>
  </dgm:ptLst>
  <dgm:cxnLst>
    <dgm:cxn modelId="{09C3405C-DFEC-4E99-A37F-8C65075E5719}" srcId="{389CAED8-4F06-443E-8DAA-256C9ACCA0C5}" destId="{89EADF44-6926-4F73-B997-DBFB5D82071E}" srcOrd="1" destOrd="0" parTransId="{EAF26EB3-274A-4E13-9FD7-90222B63FBBD}" sibTransId="{504D4333-9149-4759-A926-19FE2C3837DD}"/>
    <dgm:cxn modelId="{3927373A-D5AC-4216-8133-A16B66EF79EF}" srcId="{58A93540-6A88-40DE-93A6-B28329BF265F}" destId="{389CAED8-4F06-443E-8DAA-256C9ACCA0C5}" srcOrd="0" destOrd="0" parTransId="{FE43088C-FE88-4D5B-ADFD-9EC730990F28}" sibTransId="{42C1038C-10AC-4B97-AF9A-3B408D644EDD}"/>
    <dgm:cxn modelId="{76394E92-8FEE-417C-B0B7-06323844C34A}" type="presOf" srcId="{28811A42-8CD0-4A1D-BB32-A2981EE89665}" destId="{1B1A83B0-83AB-47D3-9564-25B4C7546103}" srcOrd="1" destOrd="0" presId="urn:microsoft.com/office/officeart/2005/8/layout/hierarchy5"/>
    <dgm:cxn modelId="{7B33D183-434D-4A8E-A931-81A566C29A32}" type="presOf" srcId="{EAF26EB3-274A-4E13-9FD7-90222B63FBBD}" destId="{370675A1-16A5-4118-A76B-81D7F17E4DBD}" srcOrd="1" destOrd="0" presId="urn:microsoft.com/office/officeart/2005/8/layout/hierarchy5"/>
    <dgm:cxn modelId="{0F4A114D-F427-4604-A8E0-5567F1E9FF10}" srcId="{389CAED8-4F06-443E-8DAA-256C9ACCA0C5}" destId="{628886CC-329B-4AD0-BFB9-BB7078AA1F91}" srcOrd="0" destOrd="0" parTransId="{28811A42-8CD0-4A1D-BB32-A2981EE89665}" sibTransId="{CBB8DD22-1D0F-4B87-8934-386D29D205A5}"/>
    <dgm:cxn modelId="{31E24776-B0CD-49B8-BE3C-2DE361A23678}" srcId="{89EADF44-6926-4F73-B997-DBFB5D82071E}" destId="{9AF4A693-39B8-40D7-B29A-F416F572FBC4}" srcOrd="0" destOrd="0" parTransId="{EB9DDACC-A8C6-4542-B4DD-EBA286A5392A}" sibTransId="{381774C2-59C7-42F6-9BB7-EF5986DFF4B3}"/>
    <dgm:cxn modelId="{0043BB76-B08B-46E1-A664-44F50819A048}" type="presOf" srcId="{EB9DDACC-A8C6-4542-B4DD-EBA286A5392A}" destId="{F12D3DE4-84F8-4255-9453-37035CF41D9A}" srcOrd="1" destOrd="0" presId="urn:microsoft.com/office/officeart/2005/8/layout/hierarchy5"/>
    <dgm:cxn modelId="{C9F372C2-1D32-4331-AD02-243B68816CC8}" type="presOf" srcId="{EAF26EB3-274A-4E13-9FD7-90222B63FBBD}" destId="{FE8C971D-58EE-429D-8214-CEDEFA039B15}" srcOrd="0" destOrd="0" presId="urn:microsoft.com/office/officeart/2005/8/layout/hierarchy5"/>
    <dgm:cxn modelId="{C88377E4-165C-45BC-9496-ECD09484D5E7}" type="presOf" srcId="{58A93540-6A88-40DE-93A6-B28329BF265F}" destId="{C4A18B6A-EB50-44E2-9296-C2BBE28890AF}" srcOrd="0" destOrd="0" presId="urn:microsoft.com/office/officeart/2005/8/layout/hierarchy5"/>
    <dgm:cxn modelId="{4A5BE2D1-55A0-4DCF-9239-B2533E39F0FB}" type="presOf" srcId="{9AF4A693-39B8-40D7-B29A-F416F572FBC4}" destId="{DF8FF169-4103-4C12-8BCE-D75F159D8365}" srcOrd="0" destOrd="0" presId="urn:microsoft.com/office/officeart/2005/8/layout/hierarchy5"/>
    <dgm:cxn modelId="{07115D99-A995-4E97-889B-3B06E4F3C589}" type="presOf" srcId="{89EADF44-6926-4F73-B997-DBFB5D82071E}" destId="{DCC4D5F8-C792-4E79-A008-BF07BE64BE1D}" srcOrd="0" destOrd="0" presId="urn:microsoft.com/office/officeart/2005/8/layout/hierarchy5"/>
    <dgm:cxn modelId="{765F629D-5DF0-4039-8188-9B3F262CC933}" type="presOf" srcId="{EB9DDACC-A8C6-4542-B4DD-EBA286A5392A}" destId="{030D4E74-249E-4E17-952E-ABCB3E355D5D}" srcOrd="0" destOrd="0" presId="urn:microsoft.com/office/officeart/2005/8/layout/hierarchy5"/>
    <dgm:cxn modelId="{E20CA8CD-25D9-405E-BAC5-78DB8AB9BBF9}" type="presOf" srcId="{628886CC-329B-4AD0-BFB9-BB7078AA1F91}" destId="{6BE1B456-24DD-44E7-9996-AA041BAEA53B}" srcOrd="0" destOrd="0" presId="urn:microsoft.com/office/officeart/2005/8/layout/hierarchy5"/>
    <dgm:cxn modelId="{96007E09-24BB-4306-A0B6-FEAAA638BF2C}" type="presOf" srcId="{389CAED8-4F06-443E-8DAA-256C9ACCA0C5}" destId="{1FA3353C-73FC-497B-9AC8-46100715E2B9}" srcOrd="0" destOrd="0" presId="urn:microsoft.com/office/officeart/2005/8/layout/hierarchy5"/>
    <dgm:cxn modelId="{CF3FE708-C4B0-4A35-9BE3-5EC37ADBE42E}" type="presOf" srcId="{C29BBFD4-AEA7-463B-8D4E-19DC8F36AC0E}" destId="{2E389511-D36A-49F5-B0F0-C68FA52EBA0F}" srcOrd="1" destOrd="0" presId="urn:microsoft.com/office/officeart/2005/8/layout/hierarchy5"/>
    <dgm:cxn modelId="{10C61C0F-CF8D-4328-B631-0DE2E29985A8}" type="presOf" srcId="{28811A42-8CD0-4A1D-BB32-A2981EE89665}" destId="{C72ED7E9-DA4D-46C3-8F45-CADCA8A54BDE}" srcOrd="0" destOrd="0" presId="urn:microsoft.com/office/officeart/2005/8/layout/hierarchy5"/>
    <dgm:cxn modelId="{0D8B199E-9FAD-47F2-95E4-C11892AB9ADE}" type="presOf" srcId="{FCACB8B4-B962-403D-B9BC-9248B3D8EC28}" destId="{A47DDE99-9F2C-4752-A938-969BB9F16B86}" srcOrd="0" destOrd="0" presId="urn:microsoft.com/office/officeart/2005/8/layout/hierarchy5"/>
    <dgm:cxn modelId="{0CC72450-372A-4E35-95DD-1779AB12F92F}" type="presOf" srcId="{C29BBFD4-AEA7-463B-8D4E-19DC8F36AC0E}" destId="{C9D6C877-EA8A-4C36-A4D2-FB3D8F32A389}" srcOrd="0" destOrd="0" presId="urn:microsoft.com/office/officeart/2005/8/layout/hierarchy5"/>
    <dgm:cxn modelId="{D78ACAE1-8D6A-4C76-B6AF-6E83326C599D}" srcId="{89EADF44-6926-4F73-B997-DBFB5D82071E}" destId="{FCACB8B4-B962-403D-B9BC-9248B3D8EC28}" srcOrd="1" destOrd="0" parTransId="{C29BBFD4-AEA7-463B-8D4E-19DC8F36AC0E}" sibTransId="{A44F7DE1-F9C3-44CD-82BC-B3CC019B5D7D}"/>
    <dgm:cxn modelId="{577AAC28-BF12-49FC-96D3-EC288E10C2F4}" type="presParOf" srcId="{C4A18B6A-EB50-44E2-9296-C2BBE28890AF}" destId="{CECDA8B0-AEEF-4ADE-AC02-94D359F79936}" srcOrd="0" destOrd="0" presId="urn:microsoft.com/office/officeart/2005/8/layout/hierarchy5"/>
    <dgm:cxn modelId="{195A33ED-033E-4652-8154-3EA4EF750401}" type="presParOf" srcId="{CECDA8B0-AEEF-4ADE-AC02-94D359F79936}" destId="{5EBAEBAA-2FA0-4821-883B-D28D2DC8B04C}" srcOrd="0" destOrd="0" presId="urn:microsoft.com/office/officeart/2005/8/layout/hierarchy5"/>
    <dgm:cxn modelId="{B421A126-C2A0-4C1E-8A59-3DF513F31FE6}" type="presParOf" srcId="{5EBAEBAA-2FA0-4821-883B-D28D2DC8B04C}" destId="{6F1BBA0E-C3F8-4969-8911-9B4B1FA7312F}" srcOrd="0" destOrd="0" presId="urn:microsoft.com/office/officeart/2005/8/layout/hierarchy5"/>
    <dgm:cxn modelId="{34548146-B422-48C2-A0B7-21D1DBBCDE2D}" type="presParOf" srcId="{6F1BBA0E-C3F8-4969-8911-9B4B1FA7312F}" destId="{1FA3353C-73FC-497B-9AC8-46100715E2B9}" srcOrd="0" destOrd="0" presId="urn:microsoft.com/office/officeart/2005/8/layout/hierarchy5"/>
    <dgm:cxn modelId="{80A56AAD-0624-4D15-9900-7CCCF97AE9E2}" type="presParOf" srcId="{6F1BBA0E-C3F8-4969-8911-9B4B1FA7312F}" destId="{30E3CB3C-5751-4C87-A99A-85EB7CD70D93}" srcOrd="1" destOrd="0" presId="urn:microsoft.com/office/officeart/2005/8/layout/hierarchy5"/>
    <dgm:cxn modelId="{90FFFA0A-CA9A-4172-8DA9-EB3F53E780BB}" type="presParOf" srcId="{30E3CB3C-5751-4C87-A99A-85EB7CD70D93}" destId="{C72ED7E9-DA4D-46C3-8F45-CADCA8A54BDE}" srcOrd="0" destOrd="0" presId="urn:microsoft.com/office/officeart/2005/8/layout/hierarchy5"/>
    <dgm:cxn modelId="{EF0E2B06-AF63-46DD-8DC8-DCFA97F12611}" type="presParOf" srcId="{C72ED7E9-DA4D-46C3-8F45-CADCA8A54BDE}" destId="{1B1A83B0-83AB-47D3-9564-25B4C7546103}" srcOrd="0" destOrd="0" presId="urn:microsoft.com/office/officeart/2005/8/layout/hierarchy5"/>
    <dgm:cxn modelId="{0A31A6F7-7C1E-470C-8266-61E2945087B1}" type="presParOf" srcId="{30E3CB3C-5751-4C87-A99A-85EB7CD70D93}" destId="{FBCE246B-2C1F-4219-B558-0D729352DE17}" srcOrd="1" destOrd="0" presId="urn:microsoft.com/office/officeart/2005/8/layout/hierarchy5"/>
    <dgm:cxn modelId="{FCA6ABB7-2ED8-40BC-90EA-229C897C2FB7}" type="presParOf" srcId="{FBCE246B-2C1F-4219-B558-0D729352DE17}" destId="{6BE1B456-24DD-44E7-9996-AA041BAEA53B}" srcOrd="0" destOrd="0" presId="urn:microsoft.com/office/officeart/2005/8/layout/hierarchy5"/>
    <dgm:cxn modelId="{C0BF3691-09B8-4A08-8594-BA40369334AC}" type="presParOf" srcId="{FBCE246B-2C1F-4219-B558-0D729352DE17}" destId="{57CEEC8D-1779-44E9-B7CC-F77E3B285494}" srcOrd="1" destOrd="0" presId="urn:microsoft.com/office/officeart/2005/8/layout/hierarchy5"/>
    <dgm:cxn modelId="{606B4A55-9F95-47C3-8F18-16EB0AA4B493}" type="presParOf" srcId="{30E3CB3C-5751-4C87-A99A-85EB7CD70D93}" destId="{FE8C971D-58EE-429D-8214-CEDEFA039B15}" srcOrd="2" destOrd="0" presId="urn:microsoft.com/office/officeart/2005/8/layout/hierarchy5"/>
    <dgm:cxn modelId="{10CAC850-7AB5-4827-A1F1-1AACF87135A0}" type="presParOf" srcId="{FE8C971D-58EE-429D-8214-CEDEFA039B15}" destId="{370675A1-16A5-4118-A76B-81D7F17E4DBD}" srcOrd="0" destOrd="0" presId="urn:microsoft.com/office/officeart/2005/8/layout/hierarchy5"/>
    <dgm:cxn modelId="{993CE530-8E10-4F46-ACA1-76FFEADB5ACE}" type="presParOf" srcId="{30E3CB3C-5751-4C87-A99A-85EB7CD70D93}" destId="{6C9E9031-F431-499B-A0A2-0AE7D842EC83}" srcOrd="3" destOrd="0" presId="urn:microsoft.com/office/officeart/2005/8/layout/hierarchy5"/>
    <dgm:cxn modelId="{ECE8047C-A673-4664-A35F-75EA25516C67}" type="presParOf" srcId="{6C9E9031-F431-499B-A0A2-0AE7D842EC83}" destId="{DCC4D5F8-C792-4E79-A008-BF07BE64BE1D}" srcOrd="0" destOrd="0" presId="urn:microsoft.com/office/officeart/2005/8/layout/hierarchy5"/>
    <dgm:cxn modelId="{7C8630BB-D475-4BAB-B59D-1E981F99CF06}" type="presParOf" srcId="{6C9E9031-F431-499B-A0A2-0AE7D842EC83}" destId="{49DF448D-414C-43DB-8258-A074FDD93394}" srcOrd="1" destOrd="0" presId="urn:microsoft.com/office/officeart/2005/8/layout/hierarchy5"/>
    <dgm:cxn modelId="{C1AABFB4-4FA7-44AF-AD2A-C0D87E7CF6ED}" type="presParOf" srcId="{49DF448D-414C-43DB-8258-A074FDD93394}" destId="{030D4E74-249E-4E17-952E-ABCB3E355D5D}" srcOrd="0" destOrd="0" presId="urn:microsoft.com/office/officeart/2005/8/layout/hierarchy5"/>
    <dgm:cxn modelId="{907046B3-43E2-4BAE-9BD2-88336E572252}" type="presParOf" srcId="{030D4E74-249E-4E17-952E-ABCB3E355D5D}" destId="{F12D3DE4-84F8-4255-9453-37035CF41D9A}" srcOrd="0" destOrd="0" presId="urn:microsoft.com/office/officeart/2005/8/layout/hierarchy5"/>
    <dgm:cxn modelId="{8D572E5B-47E1-4264-B674-622D600357F9}" type="presParOf" srcId="{49DF448D-414C-43DB-8258-A074FDD93394}" destId="{153AC521-B80A-489C-875B-91E216641760}" srcOrd="1" destOrd="0" presId="urn:microsoft.com/office/officeart/2005/8/layout/hierarchy5"/>
    <dgm:cxn modelId="{8B3138DF-B5CD-4D1F-A697-BB1DA13C8A3D}" type="presParOf" srcId="{153AC521-B80A-489C-875B-91E216641760}" destId="{DF8FF169-4103-4C12-8BCE-D75F159D8365}" srcOrd="0" destOrd="0" presId="urn:microsoft.com/office/officeart/2005/8/layout/hierarchy5"/>
    <dgm:cxn modelId="{54F4F3DC-0B71-405A-9EAD-58E8B53D016B}" type="presParOf" srcId="{153AC521-B80A-489C-875B-91E216641760}" destId="{6BB8BF94-83C2-49FA-82E0-3432D16A388E}" srcOrd="1" destOrd="0" presId="urn:microsoft.com/office/officeart/2005/8/layout/hierarchy5"/>
    <dgm:cxn modelId="{9355938E-AA84-4F07-9D72-A48F83945C3F}" type="presParOf" srcId="{49DF448D-414C-43DB-8258-A074FDD93394}" destId="{C9D6C877-EA8A-4C36-A4D2-FB3D8F32A389}" srcOrd="2" destOrd="0" presId="urn:microsoft.com/office/officeart/2005/8/layout/hierarchy5"/>
    <dgm:cxn modelId="{863828BB-DC2B-4E40-8892-35C5EE16ACC2}" type="presParOf" srcId="{C9D6C877-EA8A-4C36-A4D2-FB3D8F32A389}" destId="{2E389511-D36A-49F5-B0F0-C68FA52EBA0F}" srcOrd="0" destOrd="0" presId="urn:microsoft.com/office/officeart/2005/8/layout/hierarchy5"/>
    <dgm:cxn modelId="{68F9D3B9-EF40-4125-B98E-05AA406CEE58}" type="presParOf" srcId="{49DF448D-414C-43DB-8258-A074FDD93394}" destId="{F4626ECF-FD0A-49D2-B3B5-3F4EC6399055}" srcOrd="3" destOrd="0" presId="urn:microsoft.com/office/officeart/2005/8/layout/hierarchy5"/>
    <dgm:cxn modelId="{411ECE18-B8AE-438F-8D25-41502EC16FEC}" type="presParOf" srcId="{F4626ECF-FD0A-49D2-B3B5-3F4EC6399055}" destId="{A47DDE99-9F2C-4752-A938-969BB9F16B86}" srcOrd="0" destOrd="0" presId="urn:microsoft.com/office/officeart/2005/8/layout/hierarchy5"/>
    <dgm:cxn modelId="{5C3909BE-E0CE-4E02-9F19-A7A10D7315B6}" type="presParOf" srcId="{F4626ECF-FD0A-49D2-B3B5-3F4EC6399055}" destId="{5D6B819A-143C-4DD2-9B06-74D078926095}" srcOrd="1" destOrd="0" presId="urn:microsoft.com/office/officeart/2005/8/layout/hierarchy5"/>
    <dgm:cxn modelId="{62AC217D-FB74-48C5-B477-1A968F055862}" type="presParOf" srcId="{C4A18B6A-EB50-44E2-9296-C2BBE28890AF}" destId="{57EFBB12-E36D-4648-B99F-DAB9E715874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1CC9E-2988-475F-8302-ACD06C8F79AF}">
      <dsp:nvSpPr>
        <dsp:cNvPr id="0" name=""/>
        <dsp:cNvSpPr/>
      </dsp:nvSpPr>
      <dsp:spPr>
        <a:xfrm>
          <a:off x="0" y="1368147"/>
          <a:ext cx="2460625" cy="1230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CARACTERÍSTICAS DE LOS SERES VIVOS</a:t>
          </a:r>
          <a:endParaRPr lang="es-ES" sz="2000" kern="1200" dirty="0"/>
        </a:p>
      </dsp:txBody>
      <dsp:txXfrm>
        <a:off x="36035" y="1404182"/>
        <a:ext cx="2388555" cy="1158242"/>
      </dsp:txXfrm>
    </dsp:sp>
    <dsp:sp modelId="{E080CB4B-3F90-494F-8D63-8C989D21CF7F}">
      <dsp:nvSpPr>
        <dsp:cNvPr id="0" name=""/>
        <dsp:cNvSpPr/>
      </dsp:nvSpPr>
      <dsp:spPr>
        <a:xfrm rot="18573120">
          <a:off x="2138841" y="1272976"/>
          <a:ext cx="177182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771829" y="27246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2980460" y="1255926"/>
        <a:ext cx="88591" cy="88591"/>
      </dsp:txXfrm>
    </dsp:sp>
    <dsp:sp modelId="{59FFF294-F45A-444E-9A7F-7B07C9DB0538}">
      <dsp:nvSpPr>
        <dsp:cNvPr id="0" name=""/>
        <dsp:cNvSpPr/>
      </dsp:nvSpPr>
      <dsp:spPr>
        <a:xfrm>
          <a:off x="3588887" y="1984"/>
          <a:ext cx="3683924" cy="1230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Están constituidos por materia orgánica</a:t>
          </a:r>
          <a:endParaRPr lang="es-ES" sz="2000" kern="1200" dirty="0"/>
        </a:p>
      </dsp:txBody>
      <dsp:txXfrm>
        <a:off x="3624922" y="38019"/>
        <a:ext cx="3611854" cy="1158242"/>
      </dsp:txXfrm>
    </dsp:sp>
    <dsp:sp modelId="{D95F9A09-0A7E-4EDA-AC87-759F1D2A0416}">
      <dsp:nvSpPr>
        <dsp:cNvPr id="0" name=""/>
        <dsp:cNvSpPr/>
      </dsp:nvSpPr>
      <dsp:spPr>
        <a:xfrm rot="148281">
          <a:off x="2460099" y="1980406"/>
          <a:ext cx="112931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29312" y="27246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996523" y="1979419"/>
        <a:ext cx="56465" cy="56465"/>
      </dsp:txXfrm>
    </dsp:sp>
    <dsp:sp modelId="{A9C529FF-1514-45FC-BDBA-B80650B9C8DD}">
      <dsp:nvSpPr>
        <dsp:cNvPr id="0" name=""/>
        <dsp:cNvSpPr/>
      </dsp:nvSpPr>
      <dsp:spPr>
        <a:xfrm>
          <a:off x="3588887" y="1416843"/>
          <a:ext cx="3612763" cy="1230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Realizan las tres funciones vitales: Relación, Nutrición y Reproducción</a:t>
          </a:r>
          <a:endParaRPr lang="es-ES" sz="2000" kern="1200" dirty="0"/>
        </a:p>
      </dsp:txBody>
      <dsp:txXfrm>
        <a:off x="3624922" y="1452878"/>
        <a:ext cx="3540693" cy="1158242"/>
      </dsp:txXfrm>
    </dsp:sp>
    <dsp:sp modelId="{8C8B7CB3-FF63-466E-A0E0-28C5F712468A}">
      <dsp:nvSpPr>
        <dsp:cNvPr id="0" name=""/>
        <dsp:cNvSpPr/>
      </dsp:nvSpPr>
      <dsp:spPr>
        <a:xfrm rot="3142271">
          <a:off x="2100774" y="2687835"/>
          <a:ext cx="184796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847963" y="27246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2978556" y="2668882"/>
        <a:ext cx="92398" cy="92398"/>
      </dsp:txXfrm>
    </dsp:sp>
    <dsp:sp modelId="{3F20213F-C806-4ACF-93F1-12625B438130}">
      <dsp:nvSpPr>
        <dsp:cNvPr id="0" name=""/>
        <dsp:cNvSpPr/>
      </dsp:nvSpPr>
      <dsp:spPr>
        <a:xfrm>
          <a:off x="3588887" y="2831703"/>
          <a:ext cx="3611065" cy="1230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Están constituidos por células</a:t>
          </a:r>
          <a:endParaRPr lang="es-ES" sz="2000" kern="1200" dirty="0"/>
        </a:p>
      </dsp:txBody>
      <dsp:txXfrm>
        <a:off x="3624922" y="2867738"/>
        <a:ext cx="3538995" cy="11582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5CB3E-B36F-4279-9D06-B6594148869A}">
      <dsp:nvSpPr>
        <dsp:cNvPr id="0" name=""/>
        <dsp:cNvSpPr/>
      </dsp:nvSpPr>
      <dsp:spPr>
        <a:xfrm>
          <a:off x="72012" y="1584181"/>
          <a:ext cx="2083763" cy="1041881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11429" cap="flat" cmpd="sng" algn="ctr">
          <a:solidFill>
            <a:srgbClr val="7030A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COMPOSICIÓN DE LOS SERES VIVOS</a:t>
          </a:r>
          <a:endParaRPr lang="es-ES" sz="1400" kern="1200" dirty="0"/>
        </a:p>
      </dsp:txBody>
      <dsp:txXfrm>
        <a:off x="102528" y="1614697"/>
        <a:ext cx="2022731" cy="980849"/>
      </dsp:txXfrm>
    </dsp:sp>
    <dsp:sp modelId="{78AD7308-98E0-4EEE-B6B1-163B580DB8DB}">
      <dsp:nvSpPr>
        <dsp:cNvPr id="0" name=""/>
        <dsp:cNvSpPr/>
      </dsp:nvSpPr>
      <dsp:spPr>
        <a:xfrm rot="18391428">
          <a:off x="1909347" y="1597419"/>
          <a:ext cx="1217402" cy="37089"/>
        </a:xfrm>
        <a:custGeom>
          <a:avLst/>
          <a:gdLst/>
          <a:ahLst/>
          <a:cxnLst/>
          <a:rect l="0" t="0" r="0" b="0"/>
          <a:pathLst>
            <a:path>
              <a:moveTo>
                <a:pt x="0" y="18544"/>
              </a:moveTo>
              <a:lnTo>
                <a:pt x="1217402" y="18544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487613" y="1585529"/>
        <a:ext cx="60870" cy="60870"/>
      </dsp:txXfrm>
    </dsp:sp>
    <dsp:sp modelId="{431C8794-0934-452F-96A9-12CFC78A6542}">
      <dsp:nvSpPr>
        <dsp:cNvPr id="0" name=""/>
        <dsp:cNvSpPr/>
      </dsp:nvSpPr>
      <dsp:spPr>
        <a:xfrm>
          <a:off x="2880321" y="735860"/>
          <a:ext cx="2083763" cy="781890"/>
        </a:xfrm>
        <a:prstGeom prst="roundRect">
          <a:avLst>
            <a:gd name="adj" fmla="val 10000"/>
          </a:avLst>
        </a:prstGeom>
        <a:solidFill>
          <a:srgbClr val="7030A0"/>
        </a:solidFill>
        <a:ln w="11429" cap="flat" cmpd="sng" algn="ctr">
          <a:solidFill>
            <a:srgbClr val="7030A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SUSTANCIAS INORGÁNICAS</a:t>
          </a:r>
          <a:endParaRPr lang="es-ES" sz="1400" kern="1200" dirty="0"/>
        </a:p>
      </dsp:txBody>
      <dsp:txXfrm>
        <a:off x="2903222" y="758761"/>
        <a:ext cx="2037961" cy="736088"/>
      </dsp:txXfrm>
    </dsp:sp>
    <dsp:sp modelId="{EB35CC12-EBA6-4C8B-95FB-9CBB68FD46AB}">
      <dsp:nvSpPr>
        <dsp:cNvPr id="0" name=""/>
        <dsp:cNvSpPr/>
      </dsp:nvSpPr>
      <dsp:spPr>
        <a:xfrm rot="18927995">
          <a:off x="4818148" y="751840"/>
          <a:ext cx="1016418" cy="37089"/>
        </a:xfrm>
        <a:custGeom>
          <a:avLst/>
          <a:gdLst/>
          <a:ahLst/>
          <a:cxnLst/>
          <a:rect l="0" t="0" r="0" b="0"/>
          <a:pathLst>
            <a:path>
              <a:moveTo>
                <a:pt x="0" y="18544"/>
              </a:moveTo>
              <a:lnTo>
                <a:pt x="1016418" y="18544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300946" y="744975"/>
        <a:ext cx="50820" cy="50820"/>
      </dsp:txXfrm>
    </dsp:sp>
    <dsp:sp modelId="{DCB9D5A7-1AF0-4502-9B6B-2B65B21EEFB6}">
      <dsp:nvSpPr>
        <dsp:cNvPr id="0" name=""/>
        <dsp:cNvSpPr/>
      </dsp:nvSpPr>
      <dsp:spPr>
        <a:xfrm>
          <a:off x="5688630" y="216024"/>
          <a:ext cx="2083763" cy="395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AGUA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5700225" y="227619"/>
        <a:ext cx="2060573" cy="372693"/>
      </dsp:txXfrm>
    </dsp:sp>
    <dsp:sp modelId="{9CF3BE67-A14F-4D4D-8DC3-5E3AB09473D3}">
      <dsp:nvSpPr>
        <dsp:cNvPr id="0" name=""/>
        <dsp:cNvSpPr/>
      </dsp:nvSpPr>
      <dsp:spPr>
        <a:xfrm rot="1155412">
          <a:off x="4944747" y="1222245"/>
          <a:ext cx="691225" cy="37089"/>
        </a:xfrm>
        <a:custGeom>
          <a:avLst/>
          <a:gdLst/>
          <a:ahLst/>
          <a:cxnLst/>
          <a:rect l="0" t="0" r="0" b="0"/>
          <a:pathLst>
            <a:path>
              <a:moveTo>
                <a:pt x="0" y="18544"/>
              </a:moveTo>
              <a:lnTo>
                <a:pt x="691225" y="18544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273079" y="1223509"/>
        <a:ext cx="34561" cy="34561"/>
      </dsp:txXfrm>
    </dsp:sp>
    <dsp:sp modelId="{BB40DBD1-1520-41D5-9196-0A15B2F7B3A0}">
      <dsp:nvSpPr>
        <dsp:cNvPr id="0" name=""/>
        <dsp:cNvSpPr/>
      </dsp:nvSpPr>
      <dsp:spPr>
        <a:xfrm>
          <a:off x="5616636" y="1095893"/>
          <a:ext cx="2083763" cy="517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SALES MINERALES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5631801" y="1111058"/>
        <a:ext cx="2053433" cy="487433"/>
      </dsp:txXfrm>
    </dsp:sp>
    <dsp:sp modelId="{D2649823-005C-4711-A887-6DBCBBE39E74}">
      <dsp:nvSpPr>
        <dsp:cNvPr id="0" name=""/>
        <dsp:cNvSpPr/>
      </dsp:nvSpPr>
      <dsp:spPr>
        <a:xfrm rot="3218439">
          <a:off x="1893846" y="2604653"/>
          <a:ext cx="1286641" cy="37089"/>
        </a:xfrm>
        <a:custGeom>
          <a:avLst/>
          <a:gdLst/>
          <a:ahLst/>
          <a:cxnLst/>
          <a:rect l="0" t="0" r="0" b="0"/>
          <a:pathLst>
            <a:path>
              <a:moveTo>
                <a:pt x="0" y="18544"/>
              </a:moveTo>
              <a:lnTo>
                <a:pt x="1286641" y="18544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505000" y="2591031"/>
        <a:ext cx="64332" cy="64332"/>
      </dsp:txXfrm>
    </dsp:sp>
    <dsp:sp modelId="{95E5B144-6747-4A3F-B716-1AB523CB5185}">
      <dsp:nvSpPr>
        <dsp:cNvPr id="0" name=""/>
        <dsp:cNvSpPr/>
      </dsp:nvSpPr>
      <dsp:spPr>
        <a:xfrm>
          <a:off x="2918558" y="2738378"/>
          <a:ext cx="2083763" cy="805791"/>
        </a:xfrm>
        <a:prstGeom prst="roundRect">
          <a:avLst>
            <a:gd name="adj" fmla="val 10000"/>
          </a:avLst>
        </a:prstGeom>
        <a:solidFill>
          <a:srgbClr val="7030A0"/>
        </a:solidFill>
        <a:ln w="11429" cap="flat" cmpd="sng" algn="ctr">
          <a:solidFill>
            <a:srgbClr val="7030A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SUSTANCIAS ORGÁNICAS</a:t>
          </a:r>
          <a:endParaRPr lang="es-ES" sz="1400" kern="1200" dirty="0"/>
        </a:p>
      </dsp:txBody>
      <dsp:txXfrm>
        <a:off x="2942159" y="2761979"/>
        <a:ext cx="2036561" cy="758589"/>
      </dsp:txXfrm>
    </dsp:sp>
    <dsp:sp modelId="{92C4F694-1ECC-4287-8D13-36DB08E2D51F}">
      <dsp:nvSpPr>
        <dsp:cNvPr id="0" name=""/>
        <dsp:cNvSpPr/>
      </dsp:nvSpPr>
      <dsp:spPr>
        <a:xfrm rot="18399050">
          <a:off x="4770617" y="2661526"/>
          <a:ext cx="1149716" cy="37089"/>
        </a:xfrm>
        <a:custGeom>
          <a:avLst/>
          <a:gdLst/>
          <a:ahLst/>
          <a:cxnLst/>
          <a:rect l="0" t="0" r="0" b="0"/>
          <a:pathLst>
            <a:path>
              <a:moveTo>
                <a:pt x="0" y="18544"/>
              </a:moveTo>
              <a:lnTo>
                <a:pt x="1149716" y="18544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316732" y="2651328"/>
        <a:ext cx="57485" cy="57485"/>
      </dsp:txXfrm>
    </dsp:sp>
    <dsp:sp modelId="{F578F4D4-0344-4736-97B5-F52342D5361C}">
      <dsp:nvSpPr>
        <dsp:cNvPr id="0" name=""/>
        <dsp:cNvSpPr/>
      </dsp:nvSpPr>
      <dsp:spPr>
        <a:xfrm>
          <a:off x="5688630" y="1959988"/>
          <a:ext cx="2083763" cy="517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GLÚCIDOS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(azúcares)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5703795" y="1975153"/>
        <a:ext cx="2053433" cy="487433"/>
      </dsp:txXfrm>
    </dsp:sp>
    <dsp:sp modelId="{82376634-7459-4AC6-959E-0EB85F330B00}">
      <dsp:nvSpPr>
        <dsp:cNvPr id="0" name=""/>
        <dsp:cNvSpPr/>
      </dsp:nvSpPr>
      <dsp:spPr>
        <a:xfrm rot="21127024">
          <a:off x="4999048" y="3075216"/>
          <a:ext cx="692855" cy="37089"/>
        </a:xfrm>
        <a:custGeom>
          <a:avLst/>
          <a:gdLst/>
          <a:ahLst/>
          <a:cxnLst/>
          <a:rect l="0" t="0" r="0" b="0"/>
          <a:pathLst>
            <a:path>
              <a:moveTo>
                <a:pt x="0" y="18544"/>
              </a:moveTo>
              <a:lnTo>
                <a:pt x="692855" y="18544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328154" y="3076439"/>
        <a:ext cx="34642" cy="34642"/>
      </dsp:txXfrm>
    </dsp:sp>
    <dsp:sp modelId="{552ACC98-6236-4EC1-81A6-285BA31ECC61}">
      <dsp:nvSpPr>
        <dsp:cNvPr id="0" name=""/>
        <dsp:cNvSpPr/>
      </dsp:nvSpPr>
      <dsp:spPr>
        <a:xfrm>
          <a:off x="5688630" y="2752078"/>
          <a:ext cx="2083763" cy="588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LÍPIDOS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(grasas)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5705862" y="2769310"/>
        <a:ext cx="2049299" cy="553876"/>
      </dsp:txXfrm>
    </dsp:sp>
    <dsp:sp modelId="{583C473B-EF5F-418F-937F-1AF34A8DDF4B}">
      <dsp:nvSpPr>
        <dsp:cNvPr id="0" name=""/>
        <dsp:cNvSpPr/>
      </dsp:nvSpPr>
      <dsp:spPr>
        <a:xfrm rot="2938727">
          <a:off x="4841498" y="3475796"/>
          <a:ext cx="935939" cy="37089"/>
        </a:xfrm>
        <a:custGeom>
          <a:avLst/>
          <a:gdLst/>
          <a:ahLst/>
          <a:cxnLst/>
          <a:rect l="0" t="0" r="0" b="0"/>
          <a:pathLst>
            <a:path>
              <a:moveTo>
                <a:pt x="0" y="18544"/>
              </a:moveTo>
              <a:lnTo>
                <a:pt x="935939" y="18544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286069" y="3470942"/>
        <a:ext cx="46796" cy="46796"/>
      </dsp:txXfrm>
    </dsp:sp>
    <dsp:sp modelId="{8834E6FF-0DF1-4E11-B815-9CD6A6D364C1}">
      <dsp:nvSpPr>
        <dsp:cNvPr id="0" name=""/>
        <dsp:cNvSpPr/>
      </dsp:nvSpPr>
      <dsp:spPr>
        <a:xfrm>
          <a:off x="5616615" y="3544169"/>
          <a:ext cx="2083763" cy="606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PROTEINAS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5634378" y="3561932"/>
        <a:ext cx="2048237" cy="570953"/>
      </dsp:txXfrm>
    </dsp:sp>
    <dsp:sp modelId="{E16A3565-8CA2-4EA3-A4BF-D1CFF379C5E4}">
      <dsp:nvSpPr>
        <dsp:cNvPr id="0" name=""/>
        <dsp:cNvSpPr/>
      </dsp:nvSpPr>
      <dsp:spPr>
        <a:xfrm rot="4075945">
          <a:off x="4491936" y="3880369"/>
          <a:ext cx="1635064" cy="37089"/>
        </a:xfrm>
        <a:custGeom>
          <a:avLst/>
          <a:gdLst/>
          <a:ahLst/>
          <a:cxnLst/>
          <a:rect l="0" t="0" r="0" b="0"/>
          <a:pathLst>
            <a:path>
              <a:moveTo>
                <a:pt x="0" y="18544"/>
              </a:moveTo>
              <a:lnTo>
                <a:pt x="1635064" y="18544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268591" y="3858037"/>
        <a:ext cx="81753" cy="81753"/>
      </dsp:txXfrm>
    </dsp:sp>
    <dsp:sp modelId="{8B544117-1DC6-46E9-8174-9CE3E1820053}">
      <dsp:nvSpPr>
        <dsp:cNvPr id="0" name=""/>
        <dsp:cNvSpPr/>
      </dsp:nvSpPr>
      <dsp:spPr>
        <a:xfrm>
          <a:off x="5616615" y="4336259"/>
          <a:ext cx="2083763" cy="640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ACIDOS NUCLEICOS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(ADN)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5635377" y="4355021"/>
        <a:ext cx="2046239" cy="6030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6A854-F08C-4341-8C87-E1A015D92022}">
      <dsp:nvSpPr>
        <dsp:cNvPr id="0" name=""/>
        <dsp:cNvSpPr/>
      </dsp:nvSpPr>
      <dsp:spPr>
        <a:xfrm rot="16200000">
          <a:off x="-762621" y="763597"/>
          <a:ext cx="4064000" cy="2536805"/>
        </a:xfrm>
        <a:prstGeom prst="flowChartManualOperation">
          <a:avLst/>
        </a:prstGeom>
        <a:solidFill>
          <a:srgbClr val="92D05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2675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NUTRICIÓN</a:t>
          </a:r>
          <a:endParaRPr lang="es-ES" sz="18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solidFill>
                <a:schemeClr val="tx1"/>
              </a:solidFill>
            </a:rPr>
            <a:t>AUTOTROFA: </a:t>
          </a:r>
          <a:r>
            <a:rPr lang="es-ES" sz="1400" kern="1200" dirty="0" smtClean="0">
              <a:solidFill>
                <a:schemeClr val="tx1"/>
              </a:solidFill>
            </a:rPr>
            <a:t>Son capaces de fabricar materia orgánica a partir de materia inorgánica(plantas)</a:t>
          </a:r>
          <a:endParaRPr lang="es-E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solidFill>
                <a:schemeClr val="tx1"/>
              </a:solidFill>
            </a:rPr>
            <a:t>HETERÁTROFA: </a:t>
          </a:r>
          <a:r>
            <a:rPr lang="es-ES" sz="1400" kern="1200" dirty="0" smtClean="0">
              <a:solidFill>
                <a:schemeClr val="tx1"/>
              </a:solidFill>
            </a:rPr>
            <a:t>Necesitan tomar sustancias orgánicas(animales, hongos, </a:t>
          </a:r>
          <a:r>
            <a:rPr lang="es-ES" sz="1400" kern="1200" dirty="0" err="1" smtClean="0">
              <a:solidFill>
                <a:schemeClr val="tx1"/>
              </a:solidFill>
            </a:rPr>
            <a:t>etc</a:t>
          </a:r>
          <a:r>
            <a:rPr lang="es-ES" sz="1400" kern="1200" dirty="0" smtClean="0">
              <a:solidFill>
                <a:schemeClr val="tx1"/>
              </a:solidFill>
            </a:rPr>
            <a:t>)</a:t>
          </a:r>
          <a:endParaRPr lang="es-ES" sz="1400" kern="1200" dirty="0">
            <a:solidFill>
              <a:schemeClr val="tx1"/>
            </a:solidFill>
          </a:endParaRPr>
        </a:p>
      </dsp:txBody>
      <dsp:txXfrm rot="5400000">
        <a:off x="977" y="812799"/>
        <a:ext cx="2536805" cy="2438400"/>
      </dsp:txXfrm>
    </dsp:sp>
    <dsp:sp modelId="{B999D87E-036F-4CEE-A976-4C422D3C5BE3}">
      <dsp:nvSpPr>
        <dsp:cNvPr id="0" name=""/>
        <dsp:cNvSpPr/>
      </dsp:nvSpPr>
      <dsp:spPr>
        <a:xfrm rot="16200000">
          <a:off x="1964444" y="763597"/>
          <a:ext cx="4064000" cy="253680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2675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RELACIÓN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endParaRPr lang="es-ES" sz="18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</a:rPr>
            <a:t>Es la capacidad que tienen los seres vivos de relacionarse entre sí y el medio que les rodea</a:t>
          </a:r>
          <a:endParaRPr lang="es-ES" sz="1400" kern="1200" dirty="0">
            <a:solidFill>
              <a:schemeClr val="tx1"/>
            </a:solidFill>
          </a:endParaRPr>
        </a:p>
      </dsp:txBody>
      <dsp:txXfrm rot="5400000">
        <a:off x="2728042" y="812799"/>
        <a:ext cx="2536805" cy="2438400"/>
      </dsp:txXfrm>
    </dsp:sp>
    <dsp:sp modelId="{1FC77A4A-6B70-4F9D-8BB9-9A9C65F4117F}">
      <dsp:nvSpPr>
        <dsp:cNvPr id="0" name=""/>
        <dsp:cNvSpPr/>
      </dsp:nvSpPr>
      <dsp:spPr>
        <a:xfrm rot="16200000">
          <a:off x="4691509" y="763597"/>
          <a:ext cx="4064000" cy="2536805"/>
        </a:xfrm>
        <a:prstGeom prst="flowChartManualOperation">
          <a:avLst/>
        </a:prstGeom>
        <a:solidFill>
          <a:schemeClr val="accent6">
            <a:lumMod val="60000"/>
            <a:lumOff val="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2675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REPRODUCCIÓN</a:t>
          </a:r>
          <a:endParaRPr lang="es-ES" sz="18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solidFill>
                <a:schemeClr val="tx1"/>
              </a:solidFill>
            </a:rPr>
            <a:t>ASEXUAL</a:t>
          </a:r>
          <a:r>
            <a:rPr lang="es-ES" sz="1400" kern="1200" dirty="0" smtClean="0">
              <a:solidFill>
                <a:schemeClr val="tx1"/>
              </a:solidFill>
            </a:rPr>
            <a:t>: No son necesarios los dos sexos sino que a partir de un individuo se genera otro idéntico.</a:t>
          </a:r>
          <a:endParaRPr lang="es-E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solidFill>
                <a:schemeClr val="tx1"/>
              </a:solidFill>
            </a:rPr>
            <a:t>SEXUAL: </a:t>
          </a:r>
          <a:r>
            <a:rPr lang="es-ES" sz="1400" kern="1200" dirty="0" smtClean="0">
              <a:solidFill>
                <a:schemeClr val="tx1"/>
              </a:solidFill>
            </a:rPr>
            <a:t>Intervienen  los dos sexos proporcionando al nuevo  individuo la mitad de los genes</a:t>
          </a:r>
          <a:endParaRPr lang="es-ES" sz="1400" kern="1200" dirty="0">
            <a:solidFill>
              <a:schemeClr val="tx1"/>
            </a:solidFill>
          </a:endParaRPr>
        </a:p>
      </dsp:txBody>
      <dsp:txXfrm rot="5400000">
        <a:off x="5455107" y="812799"/>
        <a:ext cx="2536805" cy="2438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3353C-73FC-497B-9AC8-46100715E2B9}">
      <dsp:nvSpPr>
        <dsp:cNvPr id="0" name=""/>
        <dsp:cNvSpPr/>
      </dsp:nvSpPr>
      <dsp:spPr>
        <a:xfrm>
          <a:off x="40750" y="1944218"/>
          <a:ext cx="2101733" cy="671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TIPOS DE CÉLULAS</a:t>
          </a:r>
          <a:endParaRPr lang="es-ES" sz="2100" kern="1200" dirty="0"/>
        </a:p>
      </dsp:txBody>
      <dsp:txXfrm>
        <a:off x="60416" y="1963884"/>
        <a:ext cx="2062401" cy="632129"/>
      </dsp:txXfrm>
    </dsp:sp>
    <dsp:sp modelId="{C72ED7E9-DA4D-46C3-8F45-CADCA8A54BDE}">
      <dsp:nvSpPr>
        <dsp:cNvPr id="0" name=""/>
        <dsp:cNvSpPr/>
      </dsp:nvSpPr>
      <dsp:spPr>
        <a:xfrm rot="18321966">
          <a:off x="1900216" y="1790383"/>
          <a:ext cx="1150363" cy="41044"/>
        </a:xfrm>
        <a:custGeom>
          <a:avLst/>
          <a:gdLst/>
          <a:ahLst/>
          <a:cxnLst/>
          <a:rect l="0" t="0" r="0" b="0"/>
          <a:pathLst>
            <a:path>
              <a:moveTo>
                <a:pt x="0" y="20522"/>
              </a:moveTo>
              <a:lnTo>
                <a:pt x="1150363" y="20522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446639" y="1782146"/>
        <a:ext cx="57518" cy="57518"/>
      </dsp:txXfrm>
    </dsp:sp>
    <dsp:sp modelId="{6BE1B456-24DD-44E7-9996-AA041BAEA53B}">
      <dsp:nvSpPr>
        <dsp:cNvPr id="0" name=""/>
        <dsp:cNvSpPr/>
      </dsp:nvSpPr>
      <dsp:spPr>
        <a:xfrm>
          <a:off x="2808313" y="1008116"/>
          <a:ext cx="2101733" cy="6674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PROCARIOTAS</a:t>
          </a:r>
          <a:endParaRPr lang="es-ES" sz="2100" kern="1200" dirty="0"/>
        </a:p>
      </dsp:txBody>
      <dsp:txXfrm>
        <a:off x="2827863" y="1027666"/>
        <a:ext cx="2062633" cy="628389"/>
      </dsp:txXfrm>
    </dsp:sp>
    <dsp:sp modelId="{FE8C971D-58EE-429D-8214-CEDEFA039B15}">
      <dsp:nvSpPr>
        <dsp:cNvPr id="0" name=""/>
        <dsp:cNvSpPr/>
      </dsp:nvSpPr>
      <dsp:spPr>
        <a:xfrm rot="3148665">
          <a:off x="1928803" y="2692941"/>
          <a:ext cx="1093190" cy="41044"/>
        </a:xfrm>
        <a:custGeom>
          <a:avLst/>
          <a:gdLst/>
          <a:ahLst/>
          <a:cxnLst/>
          <a:rect l="0" t="0" r="0" b="0"/>
          <a:pathLst>
            <a:path>
              <a:moveTo>
                <a:pt x="0" y="20522"/>
              </a:moveTo>
              <a:lnTo>
                <a:pt x="1093190" y="20522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448068" y="2686133"/>
        <a:ext cx="54659" cy="54659"/>
      </dsp:txXfrm>
    </dsp:sp>
    <dsp:sp modelId="{DCC4D5F8-C792-4E79-A008-BF07BE64BE1D}">
      <dsp:nvSpPr>
        <dsp:cNvPr id="0" name=""/>
        <dsp:cNvSpPr/>
      </dsp:nvSpPr>
      <dsp:spPr>
        <a:xfrm>
          <a:off x="2808313" y="2880320"/>
          <a:ext cx="2101733" cy="5333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EUCARIOTAS</a:t>
          </a:r>
          <a:endParaRPr lang="es-ES" sz="2100" kern="1200" dirty="0"/>
        </a:p>
      </dsp:txBody>
      <dsp:txXfrm>
        <a:off x="2823933" y="2895940"/>
        <a:ext cx="2070493" cy="502074"/>
      </dsp:txXfrm>
    </dsp:sp>
    <dsp:sp modelId="{030D4E74-249E-4E17-952E-ABCB3E355D5D}">
      <dsp:nvSpPr>
        <dsp:cNvPr id="0" name=""/>
        <dsp:cNvSpPr/>
      </dsp:nvSpPr>
      <dsp:spPr>
        <a:xfrm rot="18960127">
          <a:off x="4744132" y="2715781"/>
          <a:ext cx="1182420" cy="41044"/>
        </a:xfrm>
        <a:custGeom>
          <a:avLst/>
          <a:gdLst/>
          <a:ahLst/>
          <a:cxnLst/>
          <a:rect l="0" t="0" r="0" b="0"/>
          <a:pathLst>
            <a:path>
              <a:moveTo>
                <a:pt x="0" y="20522"/>
              </a:moveTo>
              <a:lnTo>
                <a:pt x="1182420" y="20522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305782" y="2706743"/>
        <a:ext cx="59121" cy="59121"/>
      </dsp:txXfrm>
    </dsp:sp>
    <dsp:sp modelId="{DF8FF169-4103-4C12-8BCE-D75F159D8365}">
      <dsp:nvSpPr>
        <dsp:cNvPr id="0" name=""/>
        <dsp:cNvSpPr/>
      </dsp:nvSpPr>
      <dsp:spPr>
        <a:xfrm>
          <a:off x="5760639" y="1800197"/>
          <a:ext cx="2101733" cy="10508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CÉLULAS  ANIMALES</a:t>
          </a:r>
          <a:endParaRPr lang="es-ES" sz="2100" kern="1200" dirty="0"/>
        </a:p>
      </dsp:txBody>
      <dsp:txXfrm>
        <a:off x="5791418" y="1830976"/>
        <a:ext cx="2040175" cy="989308"/>
      </dsp:txXfrm>
    </dsp:sp>
    <dsp:sp modelId="{C9D6C877-EA8A-4C36-A4D2-FB3D8F32A389}">
      <dsp:nvSpPr>
        <dsp:cNvPr id="0" name=""/>
        <dsp:cNvSpPr/>
      </dsp:nvSpPr>
      <dsp:spPr>
        <a:xfrm rot="2664869">
          <a:off x="4754336" y="3507872"/>
          <a:ext cx="1090006" cy="41044"/>
        </a:xfrm>
        <a:custGeom>
          <a:avLst/>
          <a:gdLst/>
          <a:ahLst/>
          <a:cxnLst/>
          <a:rect l="0" t="0" r="0" b="0"/>
          <a:pathLst>
            <a:path>
              <a:moveTo>
                <a:pt x="0" y="20522"/>
              </a:moveTo>
              <a:lnTo>
                <a:pt x="1090006" y="20522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272089" y="3501144"/>
        <a:ext cx="54500" cy="54500"/>
      </dsp:txXfrm>
    </dsp:sp>
    <dsp:sp modelId="{A47DDE99-9F2C-4752-A938-969BB9F16B86}">
      <dsp:nvSpPr>
        <dsp:cNvPr id="0" name=""/>
        <dsp:cNvSpPr/>
      </dsp:nvSpPr>
      <dsp:spPr>
        <a:xfrm>
          <a:off x="5688633" y="3384378"/>
          <a:ext cx="2101733" cy="10508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CÉLULAS VEGETALES</a:t>
          </a:r>
          <a:endParaRPr lang="es-ES" sz="2100" kern="1200" dirty="0"/>
        </a:p>
      </dsp:txBody>
      <dsp:txXfrm>
        <a:off x="5719412" y="3415157"/>
        <a:ext cx="2040175" cy="989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38F7-9972-43AB-AD36-EF15F71480FB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4A36-F2BA-42F4-8957-D5030071651D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38F7-9972-43AB-AD36-EF15F71480FB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4A36-F2BA-42F4-8957-D5030071651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38F7-9972-43AB-AD36-EF15F71480FB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4A36-F2BA-42F4-8957-D5030071651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38F7-9972-43AB-AD36-EF15F71480FB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4A36-F2BA-42F4-8957-D5030071651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38F7-9972-43AB-AD36-EF15F71480FB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4A36-F2BA-42F4-8957-D5030071651D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38F7-9972-43AB-AD36-EF15F71480FB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4A36-F2BA-42F4-8957-D5030071651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38F7-9972-43AB-AD36-EF15F71480FB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4A36-F2BA-42F4-8957-D5030071651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38F7-9972-43AB-AD36-EF15F71480FB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4A36-F2BA-42F4-8957-D5030071651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38F7-9972-43AB-AD36-EF15F71480FB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4A36-F2BA-42F4-8957-D5030071651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38F7-9972-43AB-AD36-EF15F71480FB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4A36-F2BA-42F4-8957-D5030071651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38F7-9972-43AB-AD36-EF15F71480FB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E14A36-F2BA-42F4-8957-D5030071651D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9738F7-9972-43AB-AD36-EF15F71480FB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E14A36-F2BA-42F4-8957-D5030071651D}" type="slidenum">
              <a:rPr lang="es-ES" smtClean="0"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TEMA 5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8000" dirty="0" smtClean="0"/>
              <a:t>LA BIOSFERA</a:t>
            </a:r>
            <a:endParaRPr lang="es-ES" sz="8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6804248" y="58052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2º E.S.O.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267744" y="645333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/>
              <a:t>Teresa Madrid García</a:t>
            </a:r>
            <a:endParaRPr lang="es-ES" dirty="0"/>
          </a:p>
        </p:txBody>
      </p:sp>
      <p:pic>
        <p:nvPicPr>
          <p:cNvPr id="4" name="Musica sin letra para presentacion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83968" y="318623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63688" y="2564904"/>
            <a:ext cx="576064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FIN</a:t>
            </a:r>
            <a:endParaRPr lang="es-E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1000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Biosfera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 Es el conjunto de todos los seres vivos de la Tierra.</a:t>
            </a:r>
          </a:p>
          <a:p>
            <a:pPr>
              <a:buNone/>
            </a:pPr>
            <a:endParaRPr lang="es-ES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971600" y="2132856"/>
          <a:ext cx="74168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105273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C00000"/>
                </a:solidFill>
              </a:rPr>
              <a:t>LA QUÍMICA DE LA VIDA</a:t>
            </a:r>
            <a:endParaRPr lang="es-ES" sz="3200" dirty="0">
              <a:solidFill>
                <a:srgbClr val="C00000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509367615"/>
              </p:ext>
            </p:extLst>
          </p:nvPr>
        </p:nvGraphicFramePr>
        <p:xfrm>
          <a:off x="611560" y="1484784"/>
          <a:ext cx="792088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1196752"/>
            <a:ext cx="6264696" cy="707886"/>
          </a:xfrm>
          <a:prstGeom prst="rect">
            <a:avLst/>
          </a:prstGeom>
          <a:noFill/>
          <a:ln>
            <a:solidFill>
              <a:schemeClr val="accent3"/>
            </a:solidFill>
          </a:ln>
          <a:scene3d>
            <a:camera prst="perspectiveBelow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LAS FUNCIONES VITALES</a:t>
            </a:r>
            <a:endParaRPr lang="es-ES" sz="40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037159632"/>
              </p:ext>
            </p:extLst>
          </p:nvPr>
        </p:nvGraphicFramePr>
        <p:xfrm>
          <a:off x="611560" y="2132856"/>
          <a:ext cx="79928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fallOve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71600" y="1052736"/>
            <a:ext cx="748883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C00000"/>
                </a:solidFill>
              </a:rPr>
              <a:t>¿QUÉ ES LA CÉLULA?</a:t>
            </a:r>
            <a:endParaRPr lang="es-ES" sz="2800" dirty="0">
              <a:solidFill>
                <a:srgbClr val="C0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71600" y="1772816"/>
            <a:ext cx="763284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Es la estructura más pequeña de la que están constituidos todos los seres vivos y que realiza las tres funciones vitales.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187624" y="2852936"/>
            <a:ext cx="7056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Las estructuras básicas de una célula son: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 smtClean="0"/>
              <a:t>MEMBRANA PLASMÁTICA</a:t>
            </a:r>
            <a:r>
              <a:rPr lang="es-ES" dirty="0" smtClean="0"/>
              <a:t>: Capa delgada que envuelve a la célula. Porosa ya que permite la entrada de nutrientes y la salida del material de deshecho.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 smtClean="0"/>
              <a:t>CITOPLASMA: </a:t>
            </a:r>
            <a:r>
              <a:rPr lang="es-ES" dirty="0" smtClean="0"/>
              <a:t>Es un fluido viscoso en el interior de la membrana y en el cual están dispersos los orgánulos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 smtClean="0"/>
              <a:t>MATERIAL GENÉTICO</a:t>
            </a:r>
            <a:r>
              <a:rPr lang="es-ES" dirty="0" smtClean="0"/>
              <a:t>: es el ADN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9890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000">
        <p:checker/>
      </p:transition>
    </mc:Choice>
    <mc:Fallback>
      <p:transition spd="slow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27584" y="764704"/>
            <a:ext cx="5832648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TIPOS DE CÉLULAS</a:t>
            </a:r>
            <a:endParaRPr lang="es-E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76708318"/>
              </p:ext>
            </p:extLst>
          </p:nvPr>
        </p:nvGraphicFramePr>
        <p:xfrm>
          <a:off x="755576" y="1772816"/>
          <a:ext cx="799288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5186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10000">
        <p15:prstTrans prst="origami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55576" y="836712"/>
            <a:ext cx="669674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CÉLULAS PROCARIOTAS</a:t>
            </a:r>
            <a:endParaRPr lang="es-ES" sz="3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67544" y="1421487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No poseen núcleo por lo que el material genético está disperso en el citoplasma. Suelen ser organismos unicelulares, formados por una sola célula, como son las bacterias.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07" y="1871043"/>
            <a:ext cx="8166226" cy="476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43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0000">
        <p14:flythrough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55576" y="836712"/>
            <a:ext cx="669674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CÉLULAS  EUCARIOTAS animales</a:t>
            </a:r>
            <a:endParaRPr lang="es-ES" sz="3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67544" y="1421487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El material genético se encuentra dentro del núcleo de la célula.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Tienen forma irregular.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El núcleo se encuentra en posición central.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Algunas pueden desplazarse mediante flagelos u otros mecanismos.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780928"/>
            <a:ext cx="8214701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79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0">
        <p15:prstTrans prst="peelOff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55576" y="836712"/>
            <a:ext cx="669674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CÉLULAS  EUCARIOTAS vegetales</a:t>
            </a:r>
            <a:endParaRPr lang="es-ES" sz="3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67544" y="1421487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El material genético se encuentra dentro del núcleo de la célula.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Tienen una pared celular rígida que la protege y da forma a la célula.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El núcleo se encuentra desplazado debido al gran tamaño de la vacuola.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No pueden desplazarse.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708920"/>
            <a:ext cx="7828166" cy="390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37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0">
        <p15:prstTrans prst="airplane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129</TotalTime>
  <Words>382</Words>
  <Application>Microsoft Office PowerPoint</Application>
  <PresentationFormat>Presentación en pantalla (4:3)</PresentationFormat>
  <Paragraphs>62</Paragraphs>
  <Slides>10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Constantia</vt:lpstr>
      <vt:lpstr>Wingdings</vt:lpstr>
      <vt:lpstr>Wingdings 2</vt:lpstr>
      <vt:lpstr>Flujo</vt:lpstr>
      <vt:lpstr>TEMA 5</vt:lpstr>
      <vt:lpstr>Biosfera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5</dc:title>
  <dc:creator>Usuario</dc:creator>
  <cp:lastModifiedBy>TERESA MADRID</cp:lastModifiedBy>
  <cp:revision>18</cp:revision>
  <dcterms:created xsi:type="dcterms:W3CDTF">2018-03-06T11:10:15Z</dcterms:created>
  <dcterms:modified xsi:type="dcterms:W3CDTF">2018-03-06T21:24:28Z</dcterms:modified>
</cp:coreProperties>
</file>