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A1A4C-9610-417F-8A63-9633EA8CA3F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4B5FB06-C66A-4829-A428-E9AE8F0D5096}">
      <dgm:prSet phldrT="[Texto]"/>
      <dgm:spPr/>
      <dgm:t>
        <a:bodyPr/>
        <a:lstStyle/>
        <a:p>
          <a:r>
            <a:rPr lang="es-ES" b="1" dirty="0" smtClean="0"/>
            <a:t>LOS ECOSISTEMAS: </a:t>
          </a:r>
          <a:r>
            <a:rPr lang="es-ES" dirty="0" smtClean="0"/>
            <a:t>Conjunto formado por los seres vivos y el medio en el que habitan</a:t>
          </a:r>
          <a:endParaRPr lang="es-ES" dirty="0"/>
        </a:p>
      </dgm:t>
    </dgm:pt>
    <dgm:pt modelId="{CE7CA749-A72F-479B-927D-58D8ADA96345}" type="parTrans" cxnId="{98BAFF61-564A-4DE7-BD8C-6492835929FE}">
      <dgm:prSet/>
      <dgm:spPr/>
      <dgm:t>
        <a:bodyPr/>
        <a:lstStyle/>
        <a:p>
          <a:endParaRPr lang="es-ES"/>
        </a:p>
      </dgm:t>
    </dgm:pt>
    <dgm:pt modelId="{DE8912FA-7305-4CA3-8098-A69B92722DD3}" type="sibTrans" cxnId="{98BAFF61-564A-4DE7-BD8C-6492835929FE}">
      <dgm:prSet/>
      <dgm:spPr/>
      <dgm:t>
        <a:bodyPr/>
        <a:lstStyle/>
        <a:p>
          <a:endParaRPr lang="es-ES"/>
        </a:p>
      </dgm:t>
    </dgm:pt>
    <dgm:pt modelId="{D1C34927-C3AC-43E0-ACCA-C70F2D0CB421}">
      <dgm:prSet phldrT="[Texto]"/>
      <dgm:spPr/>
      <dgm:t>
        <a:bodyPr/>
        <a:lstStyle/>
        <a:p>
          <a:r>
            <a:rPr lang="es-ES" b="1" dirty="0" smtClean="0"/>
            <a:t>Elementos </a:t>
          </a:r>
        </a:p>
        <a:p>
          <a:r>
            <a:rPr lang="es-ES" b="1" dirty="0" smtClean="0"/>
            <a:t>de un </a:t>
          </a:r>
        </a:p>
        <a:p>
          <a:r>
            <a:rPr lang="es-ES" b="1" dirty="0" smtClean="0"/>
            <a:t>ecosistema</a:t>
          </a:r>
          <a:endParaRPr lang="es-ES" b="1" dirty="0"/>
        </a:p>
      </dgm:t>
    </dgm:pt>
    <dgm:pt modelId="{A4CC5DDB-28B4-49ED-9DBA-AF89F774C923}" type="parTrans" cxnId="{8FFE123B-F36E-40C8-B54E-978EF2657B95}">
      <dgm:prSet/>
      <dgm:spPr/>
      <dgm:t>
        <a:bodyPr/>
        <a:lstStyle/>
        <a:p>
          <a:endParaRPr lang="es-ES"/>
        </a:p>
      </dgm:t>
    </dgm:pt>
    <dgm:pt modelId="{81DF1AB1-A798-40B8-A554-2EFC84840518}" type="sibTrans" cxnId="{8FFE123B-F36E-40C8-B54E-978EF2657B95}">
      <dgm:prSet/>
      <dgm:spPr/>
      <dgm:t>
        <a:bodyPr/>
        <a:lstStyle/>
        <a:p>
          <a:endParaRPr lang="es-ES"/>
        </a:p>
      </dgm:t>
    </dgm:pt>
    <dgm:pt modelId="{C22DEF70-4EAD-4E8D-BB66-497FC62C0189}">
      <dgm:prSet phldrT="[Texto]"/>
      <dgm:spPr/>
      <dgm:t>
        <a:bodyPr/>
        <a:lstStyle/>
        <a:p>
          <a:r>
            <a:rPr lang="es-ES" b="1" dirty="0" smtClean="0"/>
            <a:t>Medio físico </a:t>
          </a:r>
          <a:r>
            <a:rPr lang="es-ES" dirty="0" smtClean="0"/>
            <a:t>(componentes no vivos de un ecosistema)</a:t>
          </a:r>
          <a:endParaRPr lang="es-ES" dirty="0"/>
        </a:p>
      </dgm:t>
    </dgm:pt>
    <dgm:pt modelId="{2C963F89-010C-44A2-818E-7C6571B68F6E}" type="parTrans" cxnId="{4379A1A7-6D69-4433-9EF2-D453CB604EFD}">
      <dgm:prSet/>
      <dgm:spPr/>
      <dgm:t>
        <a:bodyPr/>
        <a:lstStyle/>
        <a:p>
          <a:endParaRPr lang="es-ES"/>
        </a:p>
      </dgm:t>
    </dgm:pt>
    <dgm:pt modelId="{2735FE27-D2F0-44A0-9CE9-1D1515B815F0}" type="sibTrans" cxnId="{4379A1A7-6D69-4433-9EF2-D453CB604EFD}">
      <dgm:prSet/>
      <dgm:spPr/>
      <dgm:t>
        <a:bodyPr/>
        <a:lstStyle/>
        <a:p>
          <a:endParaRPr lang="es-ES"/>
        </a:p>
      </dgm:t>
    </dgm:pt>
    <dgm:pt modelId="{9F79D178-97A6-4F1B-94FF-07FA1A7AA6FE}">
      <dgm:prSet phldrT="[Texto]"/>
      <dgm:spPr/>
      <dgm:t>
        <a:bodyPr/>
        <a:lstStyle/>
        <a:p>
          <a:r>
            <a:rPr lang="es-ES" b="1" dirty="0" smtClean="0"/>
            <a:t>Seres vivos </a:t>
          </a:r>
          <a:r>
            <a:rPr lang="es-ES" dirty="0" smtClean="0"/>
            <a:t>(animales, plantas, algas, hongos, bacterias…)</a:t>
          </a:r>
          <a:endParaRPr lang="es-ES" dirty="0"/>
        </a:p>
      </dgm:t>
    </dgm:pt>
    <dgm:pt modelId="{E7029BDF-2280-4386-8F4D-61570C57944C}" type="parTrans" cxnId="{C8D0B52A-6B78-44F0-9A1C-A8089D142473}">
      <dgm:prSet/>
      <dgm:spPr/>
      <dgm:t>
        <a:bodyPr/>
        <a:lstStyle/>
        <a:p>
          <a:endParaRPr lang="es-ES"/>
        </a:p>
      </dgm:t>
    </dgm:pt>
    <dgm:pt modelId="{B814D60B-A831-46EC-AD61-3EBAE74B4CD7}" type="sibTrans" cxnId="{C8D0B52A-6B78-44F0-9A1C-A8089D142473}">
      <dgm:prSet/>
      <dgm:spPr/>
      <dgm:t>
        <a:bodyPr/>
        <a:lstStyle/>
        <a:p>
          <a:endParaRPr lang="es-ES"/>
        </a:p>
      </dgm:t>
    </dgm:pt>
    <dgm:pt modelId="{4D54C9C5-4FBF-4EA9-903E-E577B6D7F839}">
      <dgm:prSet phldrT="[Texto]"/>
      <dgm:spPr/>
      <dgm:t>
        <a:bodyPr/>
        <a:lstStyle/>
        <a:p>
          <a:r>
            <a:rPr lang="es-ES" dirty="0" smtClean="0"/>
            <a:t>A todos los ecosistemas de la Tierra se les denomina </a:t>
          </a:r>
          <a:r>
            <a:rPr lang="es-ES" b="1" dirty="0" err="1" smtClean="0"/>
            <a:t>ecosfera</a:t>
          </a:r>
          <a:r>
            <a:rPr lang="es-ES" b="1" dirty="0" smtClean="0"/>
            <a:t>.</a:t>
          </a:r>
          <a:endParaRPr lang="es-ES" b="1" dirty="0"/>
        </a:p>
      </dgm:t>
    </dgm:pt>
    <dgm:pt modelId="{FA43611D-94EC-469D-BDDB-C88ED472C82A}" type="parTrans" cxnId="{9CEC4EE2-FF29-46F7-AAC8-6CAE98983691}">
      <dgm:prSet/>
      <dgm:spPr/>
      <dgm:t>
        <a:bodyPr/>
        <a:lstStyle/>
        <a:p>
          <a:endParaRPr lang="es-ES"/>
        </a:p>
      </dgm:t>
    </dgm:pt>
    <dgm:pt modelId="{85A24405-93A6-4FC0-BCF6-B1170D3671F7}" type="sibTrans" cxnId="{9CEC4EE2-FF29-46F7-AAC8-6CAE98983691}">
      <dgm:prSet/>
      <dgm:spPr/>
      <dgm:t>
        <a:bodyPr/>
        <a:lstStyle/>
        <a:p>
          <a:endParaRPr lang="es-ES"/>
        </a:p>
      </dgm:t>
    </dgm:pt>
    <dgm:pt modelId="{07268E6C-4737-47CB-BF5B-69B5BC2CF847}">
      <dgm:prSet/>
      <dgm:spPr/>
      <dgm:t>
        <a:bodyPr/>
        <a:lstStyle/>
        <a:p>
          <a:r>
            <a:rPr lang="es-ES" b="1" dirty="0" smtClean="0"/>
            <a:t>Medios acuáticos</a:t>
          </a:r>
          <a:endParaRPr lang="es-ES" b="1" dirty="0"/>
        </a:p>
      </dgm:t>
    </dgm:pt>
    <dgm:pt modelId="{B376C65C-51C3-4ED7-B32F-CA735FC1A4EE}" type="parTrans" cxnId="{172E78F7-D66C-4C2D-8FD0-99CE1FC4ED0D}">
      <dgm:prSet/>
      <dgm:spPr/>
      <dgm:t>
        <a:bodyPr/>
        <a:lstStyle/>
        <a:p>
          <a:endParaRPr lang="es-ES"/>
        </a:p>
      </dgm:t>
    </dgm:pt>
    <dgm:pt modelId="{94625884-E9FC-4E49-8AD8-6DC93840C98F}" type="sibTrans" cxnId="{172E78F7-D66C-4C2D-8FD0-99CE1FC4ED0D}">
      <dgm:prSet/>
      <dgm:spPr/>
      <dgm:t>
        <a:bodyPr/>
        <a:lstStyle/>
        <a:p>
          <a:endParaRPr lang="es-ES"/>
        </a:p>
      </dgm:t>
    </dgm:pt>
    <dgm:pt modelId="{F76BC0BC-A174-402F-93A6-F451369D1717}">
      <dgm:prSet/>
      <dgm:spPr/>
      <dgm:t>
        <a:bodyPr/>
        <a:lstStyle/>
        <a:p>
          <a:r>
            <a:rPr lang="es-ES" b="1" dirty="0" smtClean="0"/>
            <a:t>Medios terrestres</a:t>
          </a:r>
          <a:endParaRPr lang="es-ES" b="1" dirty="0"/>
        </a:p>
      </dgm:t>
    </dgm:pt>
    <dgm:pt modelId="{46918DEB-611F-4242-8C1B-2E78FAD7B8EA}" type="parTrans" cxnId="{F3525306-F51D-49E9-ADD1-C21DF6F2AA83}">
      <dgm:prSet/>
      <dgm:spPr/>
      <dgm:t>
        <a:bodyPr/>
        <a:lstStyle/>
        <a:p>
          <a:endParaRPr lang="es-ES"/>
        </a:p>
      </dgm:t>
    </dgm:pt>
    <dgm:pt modelId="{E08CBE40-5889-4537-BFE9-A9455E2E2734}" type="sibTrans" cxnId="{F3525306-F51D-49E9-ADD1-C21DF6F2AA83}">
      <dgm:prSet/>
      <dgm:spPr/>
      <dgm:t>
        <a:bodyPr/>
        <a:lstStyle/>
        <a:p>
          <a:endParaRPr lang="es-ES"/>
        </a:p>
      </dgm:t>
    </dgm:pt>
    <dgm:pt modelId="{33443918-D02C-4041-9D72-74CCCEEBAB4A}">
      <dgm:prSet/>
      <dgm:spPr/>
      <dgm:t>
        <a:bodyPr/>
        <a:lstStyle/>
        <a:p>
          <a:r>
            <a:rPr lang="es-ES" dirty="0" smtClean="0"/>
            <a:t>El conjunto de todos los seres vivos que habitan en la Tierra se denomina </a:t>
          </a:r>
          <a:r>
            <a:rPr lang="es-ES" b="1" dirty="0" smtClean="0"/>
            <a:t>biosfera.</a:t>
          </a:r>
          <a:endParaRPr lang="es-ES" b="1" dirty="0"/>
        </a:p>
      </dgm:t>
    </dgm:pt>
    <dgm:pt modelId="{5A290B12-3C02-4B4F-BFF3-35783179FAF0}" type="parTrans" cxnId="{08D028D1-4AE7-4BD1-8D73-8EFAAACB477A}">
      <dgm:prSet/>
      <dgm:spPr/>
      <dgm:t>
        <a:bodyPr/>
        <a:lstStyle/>
        <a:p>
          <a:endParaRPr lang="es-ES"/>
        </a:p>
      </dgm:t>
    </dgm:pt>
    <dgm:pt modelId="{9DD91757-497C-428B-81D6-D8873FD8836E}" type="sibTrans" cxnId="{08D028D1-4AE7-4BD1-8D73-8EFAAACB477A}">
      <dgm:prSet/>
      <dgm:spPr/>
      <dgm:t>
        <a:bodyPr/>
        <a:lstStyle/>
        <a:p>
          <a:endParaRPr lang="es-ES"/>
        </a:p>
      </dgm:t>
    </dgm:pt>
    <dgm:pt modelId="{B3316DBD-7180-4479-8928-7F47B13B71F5}">
      <dgm:prSet/>
      <dgm:spPr/>
      <dgm:t>
        <a:bodyPr/>
        <a:lstStyle/>
        <a:p>
          <a:r>
            <a:rPr lang="es-ES" dirty="0" smtClean="0"/>
            <a:t>Todos los individuos de una especie que habitan en un ecosistema forman una </a:t>
          </a:r>
          <a:r>
            <a:rPr lang="es-ES" b="1" dirty="0" smtClean="0"/>
            <a:t>población.</a:t>
          </a:r>
          <a:endParaRPr lang="es-ES" b="1" dirty="0"/>
        </a:p>
      </dgm:t>
    </dgm:pt>
    <dgm:pt modelId="{61AFB43C-7EC5-484D-B570-87A473F7EEA3}" type="parTrans" cxnId="{56AEE1D8-31A8-442E-B1FE-FFEAF7B33B1D}">
      <dgm:prSet/>
      <dgm:spPr/>
      <dgm:t>
        <a:bodyPr/>
        <a:lstStyle/>
        <a:p>
          <a:endParaRPr lang="es-ES"/>
        </a:p>
      </dgm:t>
    </dgm:pt>
    <dgm:pt modelId="{BA6BC1D6-5C9D-49BC-AC1D-B5D662FAB925}" type="sibTrans" cxnId="{56AEE1D8-31A8-442E-B1FE-FFEAF7B33B1D}">
      <dgm:prSet/>
      <dgm:spPr/>
      <dgm:t>
        <a:bodyPr/>
        <a:lstStyle/>
        <a:p>
          <a:endParaRPr lang="es-ES"/>
        </a:p>
      </dgm:t>
    </dgm:pt>
    <dgm:pt modelId="{739349E2-7830-4366-BD66-792073FA466D}">
      <dgm:prSet/>
      <dgm:spPr/>
      <dgm:t>
        <a:bodyPr/>
        <a:lstStyle/>
        <a:p>
          <a:r>
            <a:rPr lang="es-ES" dirty="0" smtClean="0"/>
            <a:t>En un ecosistema hay muchas poblaciones, las cuales constituyen una </a:t>
          </a:r>
          <a:r>
            <a:rPr lang="es-ES" b="1" dirty="0" smtClean="0"/>
            <a:t>comunidad.</a:t>
          </a:r>
          <a:endParaRPr lang="es-ES" b="1" dirty="0"/>
        </a:p>
      </dgm:t>
    </dgm:pt>
    <dgm:pt modelId="{F46ADE3C-0E93-4815-BF05-5286EFD06EA5}" type="parTrans" cxnId="{1DFC880D-593E-41E2-9E00-C7AE98DDF8EC}">
      <dgm:prSet/>
      <dgm:spPr/>
      <dgm:t>
        <a:bodyPr/>
        <a:lstStyle/>
        <a:p>
          <a:endParaRPr lang="es-ES"/>
        </a:p>
      </dgm:t>
    </dgm:pt>
    <dgm:pt modelId="{9F5852F1-0B4F-4172-9733-FC6FD0F82888}" type="sibTrans" cxnId="{1DFC880D-593E-41E2-9E00-C7AE98DDF8EC}">
      <dgm:prSet/>
      <dgm:spPr/>
      <dgm:t>
        <a:bodyPr/>
        <a:lstStyle/>
        <a:p>
          <a:endParaRPr lang="es-ES"/>
        </a:p>
      </dgm:t>
    </dgm:pt>
    <dgm:pt modelId="{DEBE5FA6-7A6E-481C-8BDA-65A0697BC9B3}" type="pres">
      <dgm:prSet presAssocID="{474A1A4C-9610-417F-8A63-9633EA8CA3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BE7E488-42B2-4E34-9EFC-D4BC85B8E5F2}" type="pres">
      <dgm:prSet presAssocID="{B4B5FB06-C66A-4829-A428-E9AE8F0D5096}" presName="root1" presStyleCnt="0"/>
      <dgm:spPr/>
    </dgm:pt>
    <dgm:pt modelId="{02F955ED-E069-4E81-BF23-AB1F867DAAB5}" type="pres">
      <dgm:prSet presAssocID="{B4B5FB06-C66A-4829-A428-E9AE8F0D5096}" presName="LevelOneTextNode" presStyleLbl="node0" presStyleIdx="0" presStyleCnt="1" custScaleX="74830" custScaleY="1164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7AE6C9-B1AE-46A7-9857-51F78AF487B0}" type="pres">
      <dgm:prSet presAssocID="{B4B5FB06-C66A-4829-A428-E9AE8F0D5096}" presName="level2hierChild" presStyleCnt="0"/>
      <dgm:spPr/>
    </dgm:pt>
    <dgm:pt modelId="{DE96E449-3763-4A4A-BCD4-0DF15071F346}" type="pres">
      <dgm:prSet presAssocID="{A4CC5DDB-28B4-49ED-9DBA-AF89F774C923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E2917251-651C-43FE-8F91-0283FB2D8EAC}" type="pres">
      <dgm:prSet presAssocID="{A4CC5DDB-28B4-49ED-9DBA-AF89F774C923}" presName="connTx" presStyleLbl="parChTrans1D2" presStyleIdx="0" presStyleCnt="2"/>
      <dgm:spPr/>
      <dgm:t>
        <a:bodyPr/>
        <a:lstStyle/>
        <a:p>
          <a:endParaRPr lang="es-ES"/>
        </a:p>
      </dgm:t>
    </dgm:pt>
    <dgm:pt modelId="{07C215DC-B4D5-4BD0-982D-E36BABFF84E9}" type="pres">
      <dgm:prSet presAssocID="{D1C34927-C3AC-43E0-ACCA-C70F2D0CB421}" presName="root2" presStyleCnt="0"/>
      <dgm:spPr/>
    </dgm:pt>
    <dgm:pt modelId="{0A8B1B72-1B82-4910-B73B-D9DB2A2D078D}" type="pres">
      <dgm:prSet presAssocID="{D1C34927-C3AC-43E0-ACCA-C70F2D0CB421}" presName="LevelTwoTextNode" presStyleLbl="node2" presStyleIdx="0" presStyleCnt="2" custScaleX="49580" custScaleY="934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BB659B-B5B4-4607-888A-7A81C26A5A19}" type="pres">
      <dgm:prSet presAssocID="{D1C34927-C3AC-43E0-ACCA-C70F2D0CB421}" presName="level3hierChild" presStyleCnt="0"/>
      <dgm:spPr/>
    </dgm:pt>
    <dgm:pt modelId="{B68F88AC-7120-4363-AC61-B4AD6E770EE0}" type="pres">
      <dgm:prSet presAssocID="{2C963F89-010C-44A2-818E-7C6571B68F6E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E49CDDBC-A0A7-4FC9-A4FD-4955FD03F556}" type="pres">
      <dgm:prSet presAssocID="{2C963F89-010C-44A2-818E-7C6571B68F6E}" presName="connTx" presStyleLbl="parChTrans1D3" presStyleIdx="0" presStyleCnt="2"/>
      <dgm:spPr/>
      <dgm:t>
        <a:bodyPr/>
        <a:lstStyle/>
        <a:p>
          <a:endParaRPr lang="es-ES"/>
        </a:p>
      </dgm:t>
    </dgm:pt>
    <dgm:pt modelId="{218BABA4-1125-40CB-99D6-2BDC73DD5F6F}" type="pres">
      <dgm:prSet presAssocID="{C22DEF70-4EAD-4E8D-BB66-497FC62C0189}" presName="root2" presStyleCnt="0"/>
      <dgm:spPr/>
    </dgm:pt>
    <dgm:pt modelId="{7EF6313C-BB42-43F7-B6A4-BF3EA38E9BA7}" type="pres">
      <dgm:prSet presAssocID="{C22DEF70-4EAD-4E8D-BB66-497FC62C0189}" presName="LevelTwoTextNode" presStyleLbl="node3" presStyleIdx="0" presStyleCnt="2" custScaleX="60154" custLinFactNeighborX="3077" custLinFactNeighborY="-761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A7F6B85-3CA2-49E7-B9CB-E25EEE864813}" type="pres">
      <dgm:prSet presAssocID="{C22DEF70-4EAD-4E8D-BB66-497FC62C0189}" presName="level3hierChild" presStyleCnt="0"/>
      <dgm:spPr/>
    </dgm:pt>
    <dgm:pt modelId="{FF6E6A1D-B8B9-489F-BFE2-2FF44084904C}" type="pres">
      <dgm:prSet presAssocID="{46918DEB-611F-4242-8C1B-2E78FAD7B8EA}" presName="conn2-1" presStyleLbl="parChTrans1D4" presStyleIdx="0" presStyleCnt="5"/>
      <dgm:spPr/>
      <dgm:t>
        <a:bodyPr/>
        <a:lstStyle/>
        <a:p>
          <a:endParaRPr lang="es-ES"/>
        </a:p>
      </dgm:t>
    </dgm:pt>
    <dgm:pt modelId="{402EADA9-6C77-4CDD-8A07-1B983088C966}" type="pres">
      <dgm:prSet presAssocID="{46918DEB-611F-4242-8C1B-2E78FAD7B8EA}" presName="connTx" presStyleLbl="parChTrans1D4" presStyleIdx="0" presStyleCnt="5"/>
      <dgm:spPr/>
      <dgm:t>
        <a:bodyPr/>
        <a:lstStyle/>
        <a:p>
          <a:endParaRPr lang="es-ES"/>
        </a:p>
      </dgm:t>
    </dgm:pt>
    <dgm:pt modelId="{8C44E672-181E-4093-A6FD-E4B407087A7F}" type="pres">
      <dgm:prSet presAssocID="{F76BC0BC-A174-402F-93A6-F451369D1717}" presName="root2" presStyleCnt="0"/>
      <dgm:spPr/>
    </dgm:pt>
    <dgm:pt modelId="{F6CBC7ED-E9DC-456F-9ECC-87B6B3EA75A5}" type="pres">
      <dgm:prSet presAssocID="{F76BC0BC-A174-402F-93A6-F451369D1717}" presName="LevelTwoTextNode" presStyleLbl="node4" presStyleIdx="0" presStyleCnt="5" custScaleX="83923" custScaleY="40922" custLinFactY="-30087" custLinFactNeighborX="-575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9C3A21-E91F-46FC-850D-45DDEDFEECED}" type="pres">
      <dgm:prSet presAssocID="{F76BC0BC-A174-402F-93A6-F451369D1717}" presName="level3hierChild" presStyleCnt="0"/>
      <dgm:spPr/>
    </dgm:pt>
    <dgm:pt modelId="{30ABBB59-49E9-42BC-B288-904CD17F0A57}" type="pres">
      <dgm:prSet presAssocID="{B376C65C-51C3-4ED7-B32F-CA735FC1A4EE}" presName="conn2-1" presStyleLbl="parChTrans1D4" presStyleIdx="1" presStyleCnt="5"/>
      <dgm:spPr/>
      <dgm:t>
        <a:bodyPr/>
        <a:lstStyle/>
        <a:p>
          <a:endParaRPr lang="es-ES"/>
        </a:p>
      </dgm:t>
    </dgm:pt>
    <dgm:pt modelId="{63C82748-332A-4EE0-A51F-A425DC3F58CF}" type="pres">
      <dgm:prSet presAssocID="{B376C65C-51C3-4ED7-B32F-CA735FC1A4EE}" presName="connTx" presStyleLbl="parChTrans1D4" presStyleIdx="1" presStyleCnt="5"/>
      <dgm:spPr/>
      <dgm:t>
        <a:bodyPr/>
        <a:lstStyle/>
        <a:p>
          <a:endParaRPr lang="es-ES"/>
        </a:p>
      </dgm:t>
    </dgm:pt>
    <dgm:pt modelId="{CBD9C20A-F4F0-4D24-9F5B-CC34D57F2713}" type="pres">
      <dgm:prSet presAssocID="{07268E6C-4737-47CB-BF5B-69B5BC2CF847}" presName="root2" presStyleCnt="0"/>
      <dgm:spPr/>
    </dgm:pt>
    <dgm:pt modelId="{49F76078-5B36-4B68-9712-34BC4A9BA646}" type="pres">
      <dgm:prSet presAssocID="{07268E6C-4737-47CB-BF5B-69B5BC2CF847}" presName="LevelTwoTextNode" presStyleLbl="node4" presStyleIdx="1" presStyleCnt="5" custScaleX="86139" custScaleY="35897" custLinFactNeighborX="-5759" custLinFactNeighborY="-863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C80B04-3DCA-4F34-86AD-E7CCAC6B29A2}" type="pres">
      <dgm:prSet presAssocID="{07268E6C-4737-47CB-BF5B-69B5BC2CF847}" presName="level3hierChild" presStyleCnt="0"/>
      <dgm:spPr/>
    </dgm:pt>
    <dgm:pt modelId="{F7DA73BD-6432-48E3-A37C-CE28EA62D7DC}" type="pres">
      <dgm:prSet presAssocID="{E7029BDF-2280-4386-8F4D-61570C57944C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B9F99AB5-5666-4334-9007-71C8F202DFC2}" type="pres">
      <dgm:prSet presAssocID="{E7029BDF-2280-4386-8F4D-61570C57944C}" presName="connTx" presStyleLbl="parChTrans1D3" presStyleIdx="1" presStyleCnt="2"/>
      <dgm:spPr/>
      <dgm:t>
        <a:bodyPr/>
        <a:lstStyle/>
        <a:p>
          <a:endParaRPr lang="es-ES"/>
        </a:p>
      </dgm:t>
    </dgm:pt>
    <dgm:pt modelId="{0F45EA2B-D848-459C-9E54-4B54E9D05DC6}" type="pres">
      <dgm:prSet presAssocID="{9F79D178-97A6-4F1B-94FF-07FA1A7AA6FE}" presName="root2" presStyleCnt="0"/>
      <dgm:spPr/>
    </dgm:pt>
    <dgm:pt modelId="{95856254-49E0-4E1B-AA30-0D13C8F6904C}" type="pres">
      <dgm:prSet presAssocID="{9F79D178-97A6-4F1B-94FF-07FA1A7AA6FE}" presName="LevelTwoTextNode" presStyleLbl="node3" presStyleIdx="1" presStyleCnt="2" custScaleX="67439" custScaleY="928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8D614D-8901-4FA6-A3F0-337FA30A9DAB}" type="pres">
      <dgm:prSet presAssocID="{9F79D178-97A6-4F1B-94FF-07FA1A7AA6FE}" presName="level3hierChild" presStyleCnt="0"/>
      <dgm:spPr/>
    </dgm:pt>
    <dgm:pt modelId="{7834844C-7854-4211-A514-80931E1CA95C}" type="pres">
      <dgm:prSet presAssocID="{5A290B12-3C02-4B4F-BFF3-35783179FAF0}" presName="conn2-1" presStyleLbl="parChTrans1D4" presStyleIdx="2" presStyleCnt="5"/>
      <dgm:spPr/>
      <dgm:t>
        <a:bodyPr/>
        <a:lstStyle/>
        <a:p>
          <a:endParaRPr lang="es-ES"/>
        </a:p>
      </dgm:t>
    </dgm:pt>
    <dgm:pt modelId="{E10C11F7-1B8A-4882-ADE1-0F3587FEBAF8}" type="pres">
      <dgm:prSet presAssocID="{5A290B12-3C02-4B4F-BFF3-35783179FAF0}" presName="connTx" presStyleLbl="parChTrans1D4" presStyleIdx="2" presStyleCnt="5"/>
      <dgm:spPr/>
      <dgm:t>
        <a:bodyPr/>
        <a:lstStyle/>
        <a:p>
          <a:endParaRPr lang="es-ES"/>
        </a:p>
      </dgm:t>
    </dgm:pt>
    <dgm:pt modelId="{947A40E0-0BB6-4FC1-B31C-2D24BEB0B8ED}" type="pres">
      <dgm:prSet presAssocID="{33443918-D02C-4041-9D72-74CCCEEBAB4A}" presName="root2" presStyleCnt="0"/>
      <dgm:spPr/>
    </dgm:pt>
    <dgm:pt modelId="{526C6748-9810-418A-9E3C-FEAA7323C7A7}" type="pres">
      <dgm:prSet presAssocID="{33443918-D02C-4041-9D72-74CCCEEBAB4A}" presName="LevelTwoTextNode" presStyleLbl="node4" presStyleIdx="2" presStyleCnt="5" custScaleX="152200" custScaleY="547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DF69AC-59F7-4C6B-9577-C0E856E3CB73}" type="pres">
      <dgm:prSet presAssocID="{33443918-D02C-4041-9D72-74CCCEEBAB4A}" presName="level3hierChild" presStyleCnt="0"/>
      <dgm:spPr/>
    </dgm:pt>
    <dgm:pt modelId="{D4F79290-5AA5-49AA-8AAA-F8E46E039EA0}" type="pres">
      <dgm:prSet presAssocID="{61AFB43C-7EC5-484D-B570-87A473F7EEA3}" presName="conn2-1" presStyleLbl="parChTrans1D4" presStyleIdx="3" presStyleCnt="5"/>
      <dgm:spPr/>
      <dgm:t>
        <a:bodyPr/>
        <a:lstStyle/>
        <a:p>
          <a:endParaRPr lang="es-ES"/>
        </a:p>
      </dgm:t>
    </dgm:pt>
    <dgm:pt modelId="{F363B072-2007-4702-97B2-FA4E8123AD6E}" type="pres">
      <dgm:prSet presAssocID="{61AFB43C-7EC5-484D-B570-87A473F7EEA3}" presName="connTx" presStyleLbl="parChTrans1D4" presStyleIdx="3" presStyleCnt="5"/>
      <dgm:spPr/>
      <dgm:t>
        <a:bodyPr/>
        <a:lstStyle/>
        <a:p>
          <a:endParaRPr lang="es-ES"/>
        </a:p>
      </dgm:t>
    </dgm:pt>
    <dgm:pt modelId="{01AB774C-7B93-472B-B680-E6B940525ED2}" type="pres">
      <dgm:prSet presAssocID="{B3316DBD-7180-4479-8928-7F47B13B71F5}" presName="root2" presStyleCnt="0"/>
      <dgm:spPr/>
    </dgm:pt>
    <dgm:pt modelId="{3DB349C3-C0E3-4BCA-B982-0955A239CABE}" type="pres">
      <dgm:prSet presAssocID="{B3316DBD-7180-4479-8928-7F47B13B71F5}" presName="LevelTwoTextNode" presStyleLbl="node4" presStyleIdx="3" presStyleCnt="5" custScaleX="58210" custScaleY="146084" custLinFactNeighborX="-592" custLinFactNeighborY="480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A575E1-C2B5-4500-8AA4-25430AE91F2A}" type="pres">
      <dgm:prSet presAssocID="{B3316DBD-7180-4479-8928-7F47B13B71F5}" presName="level3hierChild" presStyleCnt="0"/>
      <dgm:spPr/>
    </dgm:pt>
    <dgm:pt modelId="{751D9B8B-2D8B-4DDC-AD28-02AF92EAD7C6}" type="pres">
      <dgm:prSet presAssocID="{F46ADE3C-0E93-4815-BF05-5286EFD06EA5}" presName="conn2-1" presStyleLbl="parChTrans1D4" presStyleIdx="4" presStyleCnt="5"/>
      <dgm:spPr/>
      <dgm:t>
        <a:bodyPr/>
        <a:lstStyle/>
        <a:p>
          <a:endParaRPr lang="es-ES"/>
        </a:p>
      </dgm:t>
    </dgm:pt>
    <dgm:pt modelId="{F78B5B0E-BE0F-438E-81CD-06530F1B9FCD}" type="pres">
      <dgm:prSet presAssocID="{F46ADE3C-0E93-4815-BF05-5286EFD06EA5}" presName="connTx" presStyleLbl="parChTrans1D4" presStyleIdx="4" presStyleCnt="5"/>
      <dgm:spPr/>
      <dgm:t>
        <a:bodyPr/>
        <a:lstStyle/>
        <a:p>
          <a:endParaRPr lang="es-ES"/>
        </a:p>
      </dgm:t>
    </dgm:pt>
    <dgm:pt modelId="{59612CC9-4463-466C-A13A-22303AE63315}" type="pres">
      <dgm:prSet presAssocID="{739349E2-7830-4366-BD66-792073FA466D}" presName="root2" presStyleCnt="0"/>
      <dgm:spPr/>
    </dgm:pt>
    <dgm:pt modelId="{BC88BC24-86BD-46A7-AD5D-1F682932D65C}" type="pres">
      <dgm:prSet presAssocID="{739349E2-7830-4366-BD66-792073FA466D}" presName="LevelTwoTextNode" presStyleLbl="node4" presStyleIdx="4" presStyleCnt="5" custScaleX="67787" custScaleY="127272" custLinFactNeighborX="818" custLinFactNeighborY="469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B46DEC-FA18-4061-9625-31354ABC67B0}" type="pres">
      <dgm:prSet presAssocID="{739349E2-7830-4366-BD66-792073FA466D}" presName="level3hierChild" presStyleCnt="0"/>
      <dgm:spPr/>
    </dgm:pt>
    <dgm:pt modelId="{48E681CA-2B1C-419C-8864-666471952C3D}" type="pres">
      <dgm:prSet presAssocID="{FA43611D-94EC-469D-BDDB-C88ED472C82A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A8D7A009-A3FA-4488-92AD-059DAA420B5E}" type="pres">
      <dgm:prSet presAssocID="{FA43611D-94EC-469D-BDDB-C88ED472C82A}" presName="connTx" presStyleLbl="parChTrans1D2" presStyleIdx="1" presStyleCnt="2"/>
      <dgm:spPr/>
      <dgm:t>
        <a:bodyPr/>
        <a:lstStyle/>
        <a:p>
          <a:endParaRPr lang="es-ES"/>
        </a:p>
      </dgm:t>
    </dgm:pt>
    <dgm:pt modelId="{4D4453AB-5665-4944-BE1D-8E451BA12914}" type="pres">
      <dgm:prSet presAssocID="{4D54C9C5-4FBF-4EA9-903E-E577B6D7F839}" presName="root2" presStyleCnt="0"/>
      <dgm:spPr/>
    </dgm:pt>
    <dgm:pt modelId="{47CB8B79-30F0-4029-8E41-66DAE2D0A295}" type="pres">
      <dgm:prSet presAssocID="{4D54C9C5-4FBF-4EA9-903E-E577B6D7F839}" presName="LevelTwoTextNode" presStyleLbl="node2" presStyleIdx="1" presStyleCnt="2" custScaleX="214191" custScaleY="33401" custLinFactNeighborX="-2813" custLinFactNeighborY="906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65983F-6376-4072-8827-8959987F6D1D}" type="pres">
      <dgm:prSet presAssocID="{4D54C9C5-4FBF-4EA9-903E-E577B6D7F839}" presName="level3hierChild" presStyleCnt="0"/>
      <dgm:spPr/>
    </dgm:pt>
  </dgm:ptLst>
  <dgm:cxnLst>
    <dgm:cxn modelId="{092FFD53-6323-44F3-9BFB-07B3E7BD1920}" type="presOf" srcId="{A4CC5DDB-28B4-49ED-9DBA-AF89F774C923}" destId="{E2917251-651C-43FE-8F91-0283FB2D8EAC}" srcOrd="1" destOrd="0" presId="urn:microsoft.com/office/officeart/2005/8/layout/hierarchy2"/>
    <dgm:cxn modelId="{4379A1A7-6D69-4433-9EF2-D453CB604EFD}" srcId="{D1C34927-C3AC-43E0-ACCA-C70F2D0CB421}" destId="{C22DEF70-4EAD-4E8D-BB66-497FC62C0189}" srcOrd="0" destOrd="0" parTransId="{2C963F89-010C-44A2-818E-7C6571B68F6E}" sibTransId="{2735FE27-D2F0-44A0-9CE9-1D1515B815F0}"/>
    <dgm:cxn modelId="{824EC040-5487-4477-A09D-83BE88DA44F6}" type="presOf" srcId="{F46ADE3C-0E93-4815-BF05-5286EFD06EA5}" destId="{751D9B8B-2D8B-4DDC-AD28-02AF92EAD7C6}" srcOrd="0" destOrd="0" presId="urn:microsoft.com/office/officeart/2005/8/layout/hierarchy2"/>
    <dgm:cxn modelId="{31343D58-8D6B-40FD-A585-26979B564817}" type="presOf" srcId="{FA43611D-94EC-469D-BDDB-C88ED472C82A}" destId="{A8D7A009-A3FA-4488-92AD-059DAA420B5E}" srcOrd="1" destOrd="0" presId="urn:microsoft.com/office/officeart/2005/8/layout/hierarchy2"/>
    <dgm:cxn modelId="{9CAF7DAE-9308-4939-A169-37FD1987B85B}" type="presOf" srcId="{FA43611D-94EC-469D-BDDB-C88ED472C82A}" destId="{48E681CA-2B1C-419C-8864-666471952C3D}" srcOrd="0" destOrd="0" presId="urn:microsoft.com/office/officeart/2005/8/layout/hierarchy2"/>
    <dgm:cxn modelId="{DC0EB2B2-49AA-4B39-BE65-7B057FE1D44C}" type="presOf" srcId="{B3316DBD-7180-4479-8928-7F47B13B71F5}" destId="{3DB349C3-C0E3-4BCA-B982-0955A239CABE}" srcOrd="0" destOrd="0" presId="urn:microsoft.com/office/officeart/2005/8/layout/hierarchy2"/>
    <dgm:cxn modelId="{F3525306-F51D-49E9-ADD1-C21DF6F2AA83}" srcId="{C22DEF70-4EAD-4E8D-BB66-497FC62C0189}" destId="{F76BC0BC-A174-402F-93A6-F451369D1717}" srcOrd="0" destOrd="0" parTransId="{46918DEB-611F-4242-8C1B-2E78FAD7B8EA}" sibTransId="{E08CBE40-5889-4537-BFE9-A9455E2E2734}"/>
    <dgm:cxn modelId="{B13C5620-ABDE-4DE1-89E4-658BEB9BC4CA}" type="presOf" srcId="{A4CC5DDB-28B4-49ED-9DBA-AF89F774C923}" destId="{DE96E449-3763-4A4A-BCD4-0DF15071F346}" srcOrd="0" destOrd="0" presId="urn:microsoft.com/office/officeart/2005/8/layout/hierarchy2"/>
    <dgm:cxn modelId="{3EE4291A-5E98-4FFE-B5E7-BEAD8069B119}" type="presOf" srcId="{2C963F89-010C-44A2-818E-7C6571B68F6E}" destId="{B68F88AC-7120-4363-AC61-B4AD6E770EE0}" srcOrd="0" destOrd="0" presId="urn:microsoft.com/office/officeart/2005/8/layout/hierarchy2"/>
    <dgm:cxn modelId="{1DFC880D-593E-41E2-9E00-C7AE98DDF8EC}" srcId="{B3316DBD-7180-4479-8928-7F47B13B71F5}" destId="{739349E2-7830-4366-BD66-792073FA466D}" srcOrd="0" destOrd="0" parTransId="{F46ADE3C-0E93-4815-BF05-5286EFD06EA5}" sibTransId="{9F5852F1-0B4F-4172-9733-FC6FD0F82888}"/>
    <dgm:cxn modelId="{935E4170-6E35-47DB-897B-FC9DF36CAE40}" type="presOf" srcId="{5A290B12-3C02-4B4F-BFF3-35783179FAF0}" destId="{7834844C-7854-4211-A514-80931E1CA95C}" srcOrd="0" destOrd="0" presId="urn:microsoft.com/office/officeart/2005/8/layout/hierarchy2"/>
    <dgm:cxn modelId="{C8585058-10A9-4203-8BD1-DD9BBD61C467}" type="presOf" srcId="{46918DEB-611F-4242-8C1B-2E78FAD7B8EA}" destId="{FF6E6A1D-B8B9-489F-BFE2-2FF44084904C}" srcOrd="0" destOrd="0" presId="urn:microsoft.com/office/officeart/2005/8/layout/hierarchy2"/>
    <dgm:cxn modelId="{4092DEDD-1D66-4B8F-A8B7-75D002A8F5BB}" type="presOf" srcId="{5A290B12-3C02-4B4F-BFF3-35783179FAF0}" destId="{E10C11F7-1B8A-4882-ADE1-0F3587FEBAF8}" srcOrd="1" destOrd="0" presId="urn:microsoft.com/office/officeart/2005/8/layout/hierarchy2"/>
    <dgm:cxn modelId="{3FEFD472-3A17-41BC-8738-E81503430C77}" type="presOf" srcId="{07268E6C-4737-47CB-BF5B-69B5BC2CF847}" destId="{49F76078-5B36-4B68-9712-34BC4A9BA646}" srcOrd="0" destOrd="0" presId="urn:microsoft.com/office/officeart/2005/8/layout/hierarchy2"/>
    <dgm:cxn modelId="{8FFE123B-F36E-40C8-B54E-978EF2657B95}" srcId="{B4B5FB06-C66A-4829-A428-E9AE8F0D5096}" destId="{D1C34927-C3AC-43E0-ACCA-C70F2D0CB421}" srcOrd="0" destOrd="0" parTransId="{A4CC5DDB-28B4-49ED-9DBA-AF89F774C923}" sibTransId="{81DF1AB1-A798-40B8-A554-2EFC84840518}"/>
    <dgm:cxn modelId="{98BAFF61-564A-4DE7-BD8C-6492835929FE}" srcId="{474A1A4C-9610-417F-8A63-9633EA8CA3F6}" destId="{B4B5FB06-C66A-4829-A428-E9AE8F0D5096}" srcOrd="0" destOrd="0" parTransId="{CE7CA749-A72F-479B-927D-58D8ADA96345}" sibTransId="{DE8912FA-7305-4CA3-8098-A69B92722DD3}"/>
    <dgm:cxn modelId="{08D028D1-4AE7-4BD1-8D73-8EFAAACB477A}" srcId="{9F79D178-97A6-4F1B-94FF-07FA1A7AA6FE}" destId="{33443918-D02C-4041-9D72-74CCCEEBAB4A}" srcOrd="0" destOrd="0" parTransId="{5A290B12-3C02-4B4F-BFF3-35783179FAF0}" sibTransId="{9DD91757-497C-428B-81D6-D8873FD8836E}"/>
    <dgm:cxn modelId="{A137F924-82E3-458B-9B9C-2BFB170AFC1C}" type="presOf" srcId="{F46ADE3C-0E93-4815-BF05-5286EFD06EA5}" destId="{F78B5B0E-BE0F-438E-81CD-06530F1B9FCD}" srcOrd="1" destOrd="0" presId="urn:microsoft.com/office/officeart/2005/8/layout/hierarchy2"/>
    <dgm:cxn modelId="{206BF251-DE65-4FD8-A118-315E9508F477}" type="presOf" srcId="{E7029BDF-2280-4386-8F4D-61570C57944C}" destId="{F7DA73BD-6432-48E3-A37C-CE28EA62D7DC}" srcOrd="0" destOrd="0" presId="urn:microsoft.com/office/officeart/2005/8/layout/hierarchy2"/>
    <dgm:cxn modelId="{5DB20F5D-2F8A-45FA-A60C-C346477992C0}" type="presOf" srcId="{B4B5FB06-C66A-4829-A428-E9AE8F0D5096}" destId="{02F955ED-E069-4E81-BF23-AB1F867DAAB5}" srcOrd="0" destOrd="0" presId="urn:microsoft.com/office/officeart/2005/8/layout/hierarchy2"/>
    <dgm:cxn modelId="{D442F172-B838-40A8-91B4-7EEF495C6D92}" type="presOf" srcId="{9F79D178-97A6-4F1B-94FF-07FA1A7AA6FE}" destId="{95856254-49E0-4E1B-AA30-0D13C8F6904C}" srcOrd="0" destOrd="0" presId="urn:microsoft.com/office/officeart/2005/8/layout/hierarchy2"/>
    <dgm:cxn modelId="{6E1457F2-BA6C-4DA4-ABE8-911661C77D55}" type="presOf" srcId="{F76BC0BC-A174-402F-93A6-F451369D1717}" destId="{F6CBC7ED-E9DC-456F-9ECC-87B6B3EA75A5}" srcOrd="0" destOrd="0" presId="urn:microsoft.com/office/officeart/2005/8/layout/hierarchy2"/>
    <dgm:cxn modelId="{DAA204E8-E11B-4599-A871-E7BD4AD41C69}" type="presOf" srcId="{2C963F89-010C-44A2-818E-7C6571B68F6E}" destId="{E49CDDBC-A0A7-4FC9-A4FD-4955FD03F556}" srcOrd="1" destOrd="0" presId="urn:microsoft.com/office/officeart/2005/8/layout/hierarchy2"/>
    <dgm:cxn modelId="{56AEE1D8-31A8-442E-B1FE-FFEAF7B33B1D}" srcId="{9F79D178-97A6-4F1B-94FF-07FA1A7AA6FE}" destId="{B3316DBD-7180-4479-8928-7F47B13B71F5}" srcOrd="1" destOrd="0" parTransId="{61AFB43C-7EC5-484D-B570-87A473F7EEA3}" sibTransId="{BA6BC1D6-5C9D-49BC-AC1D-B5D662FAB925}"/>
    <dgm:cxn modelId="{385D1031-A4CD-401C-B4B6-9275F18AA25E}" type="presOf" srcId="{61AFB43C-7EC5-484D-B570-87A473F7EEA3}" destId="{F363B072-2007-4702-97B2-FA4E8123AD6E}" srcOrd="1" destOrd="0" presId="urn:microsoft.com/office/officeart/2005/8/layout/hierarchy2"/>
    <dgm:cxn modelId="{53A5D418-CEE5-4B01-9EA8-57862184759A}" type="presOf" srcId="{E7029BDF-2280-4386-8F4D-61570C57944C}" destId="{B9F99AB5-5666-4334-9007-71C8F202DFC2}" srcOrd="1" destOrd="0" presId="urn:microsoft.com/office/officeart/2005/8/layout/hierarchy2"/>
    <dgm:cxn modelId="{743B3E6E-F463-493A-A7D2-F26880142F42}" type="presOf" srcId="{46918DEB-611F-4242-8C1B-2E78FAD7B8EA}" destId="{402EADA9-6C77-4CDD-8A07-1B983088C966}" srcOrd="1" destOrd="0" presId="urn:microsoft.com/office/officeart/2005/8/layout/hierarchy2"/>
    <dgm:cxn modelId="{9589E9D0-75DC-4FC3-A86C-0AE75DE0329B}" type="presOf" srcId="{B376C65C-51C3-4ED7-B32F-CA735FC1A4EE}" destId="{63C82748-332A-4EE0-A51F-A425DC3F58CF}" srcOrd="1" destOrd="0" presId="urn:microsoft.com/office/officeart/2005/8/layout/hierarchy2"/>
    <dgm:cxn modelId="{10DD72C5-E679-413A-9FA4-FFA004C48242}" type="presOf" srcId="{D1C34927-C3AC-43E0-ACCA-C70F2D0CB421}" destId="{0A8B1B72-1B82-4910-B73B-D9DB2A2D078D}" srcOrd="0" destOrd="0" presId="urn:microsoft.com/office/officeart/2005/8/layout/hierarchy2"/>
    <dgm:cxn modelId="{0019D0C7-68AE-4502-AC17-20F53AE3DE42}" type="presOf" srcId="{4D54C9C5-4FBF-4EA9-903E-E577B6D7F839}" destId="{47CB8B79-30F0-4029-8E41-66DAE2D0A295}" srcOrd="0" destOrd="0" presId="urn:microsoft.com/office/officeart/2005/8/layout/hierarchy2"/>
    <dgm:cxn modelId="{96A401F6-1D50-441A-8865-D3E35EC8383E}" type="presOf" srcId="{C22DEF70-4EAD-4E8D-BB66-497FC62C0189}" destId="{7EF6313C-BB42-43F7-B6A4-BF3EA38E9BA7}" srcOrd="0" destOrd="0" presId="urn:microsoft.com/office/officeart/2005/8/layout/hierarchy2"/>
    <dgm:cxn modelId="{EFE326D7-CADE-47AA-9530-4FCAC9A2C36D}" type="presOf" srcId="{61AFB43C-7EC5-484D-B570-87A473F7EEA3}" destId="{D4F79290-5AA5-49AA-8AAA-F8E46E039EA0}" srcOrd="0" destOrd="0" presId="urn:microsoft.com/office/officeart/2005/8/layout/hierarchy2"/>
    <dgm:cxn modelId="{58D537FE-20D8-4352-AD72-912412DAEAEB}" type="presOf" srcId="{739349E2-7830-4366-BD66-792073FA466D}" destId="{BC88BC24-86BD-46A7-AD5D-1F682932D65C}" srcOrd="0" destOrd="0" presId="urn:microsoft.com/office/officeart/2005/8/layout/hierarchy2"/>
    <dgm:cxn modelId="{5CD6098E-4D3B-4EDF-9530-641E8730B2E5}" type="presOf" srcId="{33443918-D02C-4041-9D72-74CCCEEBAB4A}" destId="{526C6748-9810-418A-9E3C-FEAA7323C7A7}" srcOrd="0" destOrd="0" presId="urn:microsoft.com/office/officeart/2005/8/layout/hierarchy2"/>
    <dgm:cxn modelId="{C8D0B52A-6B78-44F0-9A1C-A8089D142473}" srcId="{D1C34927-C3AC-43E0-ACCA-C70F2D0CB421}" destId="{9F79D178-97A6-4F1B-94FF-07FA1A7AA6FE}" srcOrd="1" destOrd="0" parTransId="{E7029BDF-2280-4386-8F4D-61570C57944C}" sibTransId="{B814D60B-A831-46EC-AD61-3EBAE74B4CD7}"/>
    <dgm:cxn modelId="{4E5EABDB-6100-4875-8819-F6370915D881}" type="presOf" srcId="{B376C65C-51C3-4ED7-B32F-CA735FC1A4EE}" destId="{30ABBB59-49E9-42BC-B288-904CD17F0A57}" srcOrd="0" destOrd="0" presId="urn:microsoft.com/office/officeart/2005/8/layout/hierarchy2"/>
    <dgm:cxn modelId="{E34608CE-47DA-46CF-B41F-E3EA209CE63D}" type="presOf" srcId="{474A1A4C-9610-417F-8A63-9633EA8CA3F6}" destId="{DEBE5FA6-7A6E-481C-8BDA-65A0697BC9B3}" srcOrd="0" destOrd="0" presId="urn:microsoft.com/office/officeart/2005/8/layout/hierarchy2"/>
    <dgm:cxn modelId="{172E78F7-D66C-4C2D-8FD0-99CE1FC4ED0D}" srcId="{C22DEF70-4EAD-4E8D-BB66-497FC62C0189}" destId="{07268E6C-4737-47CB-BF5B-69B5BC2CF847}" srcOrd="1" destOrd="0" parTransId="{B376C65C-51C3-4ED7-B32F-CA735FC1A4EE}" sibTransId="{94625884-E9FC-4E49-8AD8-6DC93840C98F}"/>
    <dgm:cxn modelId="{9CEC4EE2-FF29-46F7-AAC8-6CAE98983691}" srcId="{B4B5FB06-C66A-4829-A428-E9AE8F0D5096}" destId="{4D54C9C5-4FBF-4EA9-903E-E577B6D7F839}" srcOrd="1" destOrd="0" parTransId="{FA43611D-94EC-469D-BDDB-C88ED472C82A}" sibTransId="{85A24405-93A6-4FC0-BCF6-B1170D3671F7}"/>
    <dgm:cxn modelId="{37AED35B-B4CB-46DB-AB94-9A4FBA0CABB5}" type="presParOf" srcId="{DEBE5FA6-7A6E-481C-8BDA-65A0697BC9B3}" destId="{CBE7E488-42B2-4E34-9EFC-D4BC85B8E5F2}" srcOrd="0" destOrd="0" presId="urn:microsoft.com/office/officeart/2005/8/layout/hierarchy2"/>
    <dgm:cxn modelId="{D6EC19CA-CAED-43A5-98EF-FB16C696CC74}" type="presParOf" srcId="{CBE7E488-42B2-4E34-9EFC-D4BC85B8E5F2}" destId="{02F955ED-E069-4E81-BF23-AB1F867DAAB5}" srcOrd="0" destOrd="0" presId="urn:microsoft.com/office/officeart/2005/8/layout/hierarchy2"/>
    <dgm:cxn modelId="{D5641B4F-BE33-4509-BADA-2CA092BC07E6}" type="presParOf" srcId="{CBE7E488-42B2-4E34-9EFC-D4BC85B8E5F2}" destId="{C97AE6C9-B1AE-46A7-9857-51F78AF487B0}" srcOrd="1" destOrd="0" presId="urn:microsoft.com/office/officeart/2005/8/layout/hierarchy2"/>
    <dgm:cxn modelId="{32B6C44F-1CF4-4FB7-9018-D546824E5D21}" type="presParOf" srcId="{C97AE6C9-B1AE-46A7-9857-51F78AF487B0}" destId="{DE96E449-3763-4A4A-BCD4-0DF15071F346}" srcOrd="0" destOrd="0" presId="urn:microsoft.com/office/officeart/2005/8/layout/hierarchy2"/>
    <dgm:cxn modelId="{3EE281C4-FE58-488B-B6E3-E088C9802211}" type="presParOf" srcId="{DE96E449-3763-4A4A-BCD4-0DF15071F346}" destId="{E2917251-651C-43FE-8F91-0283FB2D8EAC}" srcOrd="0" destOrd="0" presId="urn:microsoft.com/office/officeart/2005/8/layout/hierarchy2"/>
    <dgm:cxn modelId="{27DCC7B1-8290-4693-91B5-AF4C2F043F93}" type="presParOf" srcId="{C97AE6C9-B1AE-46A7-9857-51F78AF487B0}" destId="{07C215DC-B4D5-4BD0-982D-E36BABFF84E9}" srcOrd="1" destOrd="0" presId="urn:microsoft.com/office/officeart/2005/8/layout/hierarchy2"/>
    <dgm:cxn modelId="{76005DAA-BAEA-4B8A-8A4D-15767E6CD0E0}" type="presParOf" srcId="{07C215DC-B4D5-4BD0-982D-E36BABFF84E9}" destId="{0A8B1B72-1B82-4910-B73B-D9DB2A2D078D}" srcOrd="0" destOrd="0" presId="urn:microsoft.com/office/officeart/2005/8/layout/hierarchy2"/>
    <dgm:cxn modelId="{2A736FF9-7D1C-43CE-A861-CAAAA8A2C785}" type="presParOf" srcId="{07C215DC-B4D5-4BD0-982D-E36BABFF84E9}" destId="{E6BB659B-B5B4-4607-888A-7A81C26A5A19}" srcOrd="1" destOrd="0" presId="urn:microsoft.com/office/officeart/2005/8/layout/hierarchy2"/>
    <dgm:cxn modelId="{DB32C031-C57D-4E1C-A413-BC0DB4E82E43}" type="presParOf" srcId="{E6BB659B-B5B4-4607-888A-7A81C26A5A19}" destId="{B68F88AC-7120-4363-AC61-B4AD6E770EE0}" srcOrd="0" destOrd="0" presId="urn:microsoft.com/office/officeart/2005/8/layout/hierarchy2"/>
    <dgm:cxn modelId="{C44E99A1-8D1B-4CCA-84E9-8991E3CFFB4E}" type="presParOf" srcId="{B68F88AC-7120-4363-AC61-B4AD6E770EE0}" destId="{E49CDDBC-A0A7-4FC9-A4FD-4955FD03F556}" srcOrd="0" destOrd="0" presId="urn:microsoft.com/office/officeart/2005/8/layout/hierarchy2"/>
    <dgm:cxn modelId="{FDB43E4B-95C6-481E-AE34-4AE4A51607A2}" type="presParOf" srcId="{E6BB659B-B5B4-4607-888A-7A81C26A5A19}" destId="{218BABA4-1125-40CB-99D6-2BDC73DD5F6F}" srcOrd="1" destOrd="0" presId="urn:microsoft.com/office/officeart/2005/8/layout/hierarchy2"/>
    <dgm:cxn modelId="{061578E3-A501-4384-8A4B-C81E7EDEBC21}" type="presParOf" srcId="{218BABA4-1125-40CB-99D6-2BDC73DD5F6F}" destId="{7EF6313C-BB42-43F7-B6A4-BF3EA38E9BA7}" srcOrd="0" destOrd="0" presId="urn:microsoft.com/office/officeart/2005/8/layout/hierarchy2"/>
    <dgm:cxn modelId="{6E9E7681-62B3-4FAF-921B-725538114AB9}" type="presParOf" srcId="{218BABA4-1125-40CB-99D6-2BDC73DD5F6F}" destId="{BA7F6B85-3CA2-49E7-B9CB-E25EEE864813}" srcOrd="1" destOrd="0" presId="urn:microsoft.com/office/officeart/2005/8/layout/hierarchy2"/>
    <dgm:cxn modelId="{6E29EF3F-7860-4D1D-AA6A-1D7BD0A86B8F}" type="presParOf" srcId="{BA7F6B85-3CA2-49E7-B9CB-E25EEE864813}" destId="{FF6E6A1D-B8B9-489F-BFE2-2FF44084904C}" srcOrd="0" destOrd="0" presId="urn:microsoft.com/office/officeart/2005/8/layout/hierarchy2"/>
    <dgm:cxn modelId="{BDD55A5C-CA8E-4432-9C64-7032AAE2830E}" type="presParOf" srcId="{FF6E6A1D-B8B9-489F-BFE2-2FF44084904C}" destId="{402EADA9-6C77-4CDD-8A07-1B983088C966}" srcOrd="0" destOrd="0" presId="urn:microsoft.com/office/officeart/2005/8/layout/hierarchy2"/>
    <dgm:cxn modelId="{B700D127-4A24-4164-B78B-29C49A9B104A}" type="presParOf" srcId="{BA7F6B85-3CA2-49E7-B9CB-E25EEE864813}" destId="{8C44E672-181E-4093-A6FD-E4B407087A7F}" srcOrd="1" destOrd="0" presId="urn:microsoft.com/office/officeart/2005/8/layout/hierarchy2"/>
    <dgm:cxn modelId="{6935B229-B674-4F1B-9EED-E7E5658162AD}" type="presParOf" srcId="{8C44E672-181E-4093-A6FD-E4B407087A7F}" destId="{F6CBC7ED-E9DC-456F-9ECC-87B6B3EA75A5}" srcOrd="0" destOrd="0" presId="urn:microsoft.com/office/officeart/2005/8/layout/hierarchy2"/>
    <dgm:cxn modelId="{53EE817E-7697-41B2-80B8-1F77F062859D}" type="presParOf" srcId="{8C44E672-181E-4093-A6FD-E4B407087A7F}" destId="{949C3A21-E91F-46FC-850D-45DDEDFEECED}" srcOrd="1" destOrd="0" presId="urn:microsoft.com/office/officeart/2005/8/layout/hierarchy2"/>
    <dgm:cxn modelId="{1AD67DF3-B4CD-4764-A360-2BE588A9F605}" type="presParOf" srcId="{BA7F6B85-3CA2-49E7-B9CB-E25EEE864813}" destId="{30ABBB59-49E9-42BC-B288-904CD17F0A57}" srcOrd="2" destOrd="0" presId="urn:microsoft.com/office/officeart/2005/8/layout/hierarchy2"/>
    <dgm:cxn modelId="{096901B7-CC14-4F32-9310-D960839E384D}" type="presParOf" srcId="{30ABBB59-49E9-42BC-B288-904CD17F0A57}" destId="{63C82748-332A-4EE0-A51F-A425DC3F58CF}" srcOrd="0" destOrd="0" presId="urn:microsoft.com/office/officeart/2005/8/layout/hierarchy2"/>
    <dgm:cxn modelId="{878ED9D8-0225-4419-B72D-FC104C706DAF}" type="presParOf" srcId="{BA7F6B85-3CA2-49E7-B9CB-E25EEE864813}" destId="{CBD9C20A-F4F0-4D24-9F5B-CC34D57F2713}" srcOrd="3" destOrd="0" presId="urn:microsoft.com/office/officeart/2005/8/layout/hierarchy2"/>
    <dgm:cxn modelId="{CA461B78-E5B3-4A9C-830A-76E752350017}" type="presParOf" srcId="{CBD9C20A-F4F0-4D24-9F5B-CC34D57F2713}" destId="{49F76078-5B36-4B68-9712-34BC4A9BA646}" srcOrd="0" destOrd="0" presId="urn:microsoft.com/office/officeart/2005/8/layout/hierarchy2"/>
    <dgm:cxn modelId="{4D6403CD-CEBE-4497-B718-CA396F514252}" type="presParOf" srcId="{CBD9C20A-F4F0-4D24-9F5B-CC34D57F2713}" destId="{DAC80B04-3DCA-4F34-86AD-E7CCAC6B29A2}" srcOrd="1" destOrd="0" presId="urn:microsoft.com/office/officeart/2005/8/layout/hierarchy2"/>
    <dgm:cxn modelId="{CA5E614C-7AEA-4424-B2CC-ABAAB1DEC6CD}" type="presParOf" srcId="{E6BB659B-B5B4-4607-888A-7A81C26A5A19}" destId="{F7DA73BD-6432-48E3-A37C-CE28EA62D7DC}" srcOrd="2" destOrd="0" presId="urn:microsoft.com/office/officeart/2005/8/layout/hierarchy2"/>
    <dgm:cxn modelId="{14953E74-754C-405D-833C-2DB0E9D24F91}" type="presParOf" srcId="{F7DA73BD-6432-48E3-A37C-CE28EA62D7DC}" destId="{B9F99AB5-5666-4334-9007-71C8F202DFC2}" srcOrd="0" destOrd="0" presId="urn:microsoft.com/office/officeart/2005/8/layout/hierarchy2"/>
    <dgm:cxn modelId="{B146F4CD-2165-4829-B476-1F0C9094BBF0}" type="presParOf" srcId="{E6BB659B-B5B4-4607-888A-7A81C26A5A19}" destId="{0F45EA2B-D848-459C-9E54-4B54E9D05DC6}" srcOrd="3" destOrd="0" presId="urn:microsoft.com/office/officeart/2005/8/layout/hierarchy2"/>
    <dgm:cxn modelId="{7A61AF69-D684-4A6E-A339-A3E83443AA86}" type="presParOf" srcId="{0F45EA2B-D848-459C-9E54-4B54E9D05DC6}" destId="{95856254-49E0-4E1B-AA30-0D13C8F6904C}" srcOrd="0" destOrd="0" presId="urn:microsoft.com/office/officeart/2005/8/layout/hierarchy2"/>
    <dgm:cxn modelId="{3F3AEAFE-ACE6-4F82-906B-E4CDB848D20D}" type="presParOf" srcId="{0F45EA2B-D848-459C-9E54-4B54E9D05DC6}" destId="{818D614D-8901-4FA6-A3F0-337FA30A9DAB}" srcOrd="1" destOrd="0" presId="urn:microsoft.com/office/officeart/2005/8/layout/hierarchy2"/>
    <dgm:cxn modelId="{6C7E34E4-9653-4FD3-81B5-B033E7D99FDF}" type="presParOf" srcId="{818D614D-8901-4FA6-A3F0-337FA30A9DAB}" destId="{7834844C-7854-4211-A514-80931E1CA95C}" srcOrd="0" destOrd="0" presId="urn:microsoft.com/office/officeart/2005/8/layout/hierarchy2"/>
    <dgm:cxn modelId="{16877BF5-EF66-4A02-ADB1-E70ADF092238}" type="presParOf" srcId="{7834844C-7854-4211-A514-80931E1CA95C}" destId="{E10C11F7-1B8A-4882-ADE1-0F3587FEBAF8}" srcOrd="0" destOrd="0" presId="urn:microsoft.com/office/officeart/2005/8/layout/hierarchy2"/>
    <dgm:cxn modelId="{C1FCE837-472F-434B-8A6A-ED3BED7E9ABF}" type="presParOf" srcId="{818D614D-8901-4FA6-A3F0-337FA30A9DAB}" destId="{947A40E0-0BB6-4FC1-B31C-2D24BEB0B8ED}" srcOrd="1" destOrd="0" presId="urn:microsoft.com/office/officeart/2005/8/layout/hierarchy2"/>
    <dgm:cxn modelId="{290C389C-D247-471F-BE39-5F6C829A6D9D}" type="presParOf" srcId="{947A40E0-0BB6-4FC1-B31C-2D24BEB0B8ED}" destId="{526C6748-9810-418A-9E3C-FEAA7323C7A7}" srcOrd="0" destOrd="0" presId="urn:microsoft.com/office/officeart/2005/8/layout/hierarchy2"/>
    <dgm:cxn modelId="{119C1CB2-0268-46BF-8363-2031B845212C}" type="presParOf" srcId="{947A40E0-0BB6-4FC1-B31C-2D24BEB0B8ED}" destId="{29DF69AC-59F7-4C6B-9577-C0E856E3CB73}" srcOrd="1" destOrd="0" presId="urn:microsoft.com/office/officeart/2005/8/layout/hierarchy2"/>
    <dgm:cxn modelId="{B79DE334-1A31-4BE6-BC03-1F4474E916B4}" type="presParOf" srcId="{818D614D-8901-4FA6-A3F0-337FA30A9DAB}" destId="{D4F79290-5AA5-49AA-8AAA-F8E46E039EA0}" srcOrd="2" destOrd="0" presId="urn:microsoft.com/office/officeart/2005/8/layout/hierarchy2"/>
    <dgm:cxn modelId="{E9433ED1-B93C-456B-A240-D2EE37069005}" type="presParOf" srcId="{D4F79290-5AA5-49AA-8AAA-F8E46E039EA0}" destId="{F363B072-2007-4702-97B2-FA4E8123AD6E}" srcOrd="0" destOrd="0" presId="urn:microsoft.com/office/officeart/2005/8/layout/hierarchy2"/>
    <dgm:cxn modelId="{7C04D092-91CB-4E24-B584-6F39F8BC8763}" type="presParOf" srcId="{818D614D-8901-4FA6-A3F0-337FA30A9DAB}" destId="{01AB774C-7B93-472B-B680-E6B940525ED2}" srcOrd="3" destOrd="0" presId="urn:microsoft.com/office/officeart/2005/8/layout/hierarchy2"/>
    <dgm:cxn modelId="{D3E60C96-5DFA-4DC3-A24C-D2195469E7A5}" type="presParOf" srcId="{01AB774C-7B93-472B-B680-E6B940525ED2}" destId="{3DB349C3-C0E3-4BCA-B982-0955A239CABE}" srcOrd="0" destOrd="0" presId="urn:microsoft.com/office/officeart/2005/8/layout/hierarchy2"/>
    <dgm:cxn modelId="{6F6A64C3-7EF7-4951-9A1F-3BD72EFF602D}" type="presParOf" srcId="{01AB774C-7B93-472B-B680-E6B940525ED2}" destId="{0DA575E1-C2B5-4500-8AA4-25430AE91F2A}" srcOrd="1" destOrd="0" presId="urn:microsoft.com/office/officeart/2005/8/layout/hierarchy2"/>
    <dgm:cxn modelId="{A6FFDB59-0731-4B3B-9C51-3F5F662FBCBA}" type="presParOf" srcId="{0DA575E1-C2B5-4500-8AA4-25430AE91F2A}" destId="{751D9B8B-2D8B-4DDC-AD28-02AF92EAD7C6}" srcOrd="0" destOrd="0" presId="urn:microsoft.com/office/officeart/2005/8/layout/hierarchy2"/>
    <dgm:cxn modelId="{98D5828B-AF07-4840-86B1-8BCA381AD87C}" type="presParOf" srcId="{751D9B8B-2D8B-4DDC-AD28-02AF92EAD7C6}" destId="{F78B5B0E-BE0F-438E-81CD-06530F1B9FCD}" srcOrd="0" destOrd="0" presId="urn:microsoft.com/office/officeart/2005/8/layout/hierarchy2"/>
    <dgm:cxn modelId="{CF731CE8-B9BF-405E-91BE-357100B2001D}" type="presParOf" srcId="{0DA575E1-C2B5-4500-8AA4-25430AE91F2A}" destId="{59612CC9-4463-466C-A13A-22303AE63315}" srcOrd="1" destOrd="0" presId="urn:microsoft.com/office/officeart/2005/8/layout/hierarchy2"/>
    <dgm:cxn modelId="{87930205-0F46-4BFF-B953-4A65A2A57DED}" type="presParOf" srcId="{59612CC9-4463-466C-A13A-22303AE63315}" destId="{BC88BC24-86BD-46A7-AD5D-1F682932D65C}" srcOrd="0" destOrd="0" presId="urn:microsoft.com/office/officeart/2005/8/layout/hierarchy2"/>
    <dgm:cxn modelId="{D446B786-61AC-4665-9907-AA1859F46E22}" type="presParOf" srcId="{59612CC9-4463-466C-A13A-22303AE63315}" destId="{EDB46DEC-FA18-4061-9625-31354ABC67B0}" srcOrd="1" destOrd="0" presId="urn:microsoft.com/office/officeart/2005/8/layout/hierarchy2"/>
    <dgm:cxn modelId="{BEB8BF94-896D-4E6A-98C1-80F3274CBAA0}" type="presParOf" srcId="{C97AE6C9-B1AE-46A7-9857-51F78AF487B0}" destId="{48E681CA-2B1C-419C-8864-666471952C3D}" srcOrd="2" destOrd="0" presId="urn:microsoft.com/office/officeart/2005/8/layout/hierarchy2"/>
    <dgm:cxn modelId="{47E1A559-94AD-4985-91DA-6B49BCD06F7A}" type="presParOf" srcId="{48E681CA-2B1C-419C-8864-666471952C3D}" destId="{A8D7A009-A3FA-4488-92AD-059DAA420B5E}" srcOrd="0" destOrd="0" presId="urn:microsoft.com/office/officeart/2005/8/layout/hierarchy2"/>
    <dgm:cxn modelId="{387EEAD7-B974-49AE-95A1-0663AE830B1B}" type="presParOf" srcId="{C97AE6C9-B1AE-46A7-9857-51F78AF487B0}" destId="{4D4453AB-5665-4944-BE1D-8E451BA12914}" srcOrd="3" destOrd="0" presId="urn:microsoft.com/office/officeart/2005/8/layout/hierarchy2"/>
    <dgm:cxn modelId="{AFA7C408-B9E7-4517-BF31-B844976C899E}" type="presParOf" srcId="{4D4453AB-5665-4944-BE1D-8E451BA12914}" destId="{47CB8B79-30F0-4029-8E41-66DAE2D0A295}" srcOrd="0" destOrd="0" presId="urn:microsoft.com/office/officeart/2005/8/layout/hierarchy2"/>
    <dgm:cxn modelId="{5FAD5FD0-BA65-48D9-A075-2B0C0027A894}" type="presParOf" srcId="{4D4453AB-5665-4944-BE1D-8E451BA12914}" destId="{4C65983F-6376-4072-8827-8959987F6D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4D46D6-48D1-4808-9B9C-17934E9FA8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EDEFFE-6160-4E06-9289-325A12706832}">
      <dgm:prSet phldrT="[Texto]" custT="1"/>
      <dgm:spPr/>
      <dgm:t>
        <a:bodyPr/>
        <a:lstStyle/>
        <a:p>
          <a:r>
            <a:rPr lang="es-ES" sz="4000" dirty="0" smtClean="0"/>
            <a:t>Ecosistemas terrestres</a:t>
          </a:r>
          <a:endParaRPr lang="es-ES" sz="4000" dirty="0"/>
        </a:p>
      </dgm:t>
    </dgm:pt>
    <dgm:pt modelId="{A69A3F97-E10A-4BEC-8A27-82AB0D596B5A}" type="parTrans" cxnId="{DEF56696-BC94-446E-81BB-8A10174EB927}">
      <dgm:prSet/>
      <dgm:spPr/>
      <dgm:t>
        <a:bodyPr/>
        <a:lstStyle/>
        <a:p>
          <a:endParaRPr lang="es-ES" sz="2000"/>
        </a:p>
      </dgm:t>
    </dgm:pt>
    <dgm:pt modelId="{B45A0703-8DDC-41D7-B5D9-5CC3ACCD0765}" type="sibTrans" cxnId="{DEF56696-BC94-446E-81BB-8A10174EB927}">
      <dgm:prSet/>
      <dgm:spPr/>
      <dgm:t>
        <a:bodyPr/>
        <a:lstStyle/>
        <a:p>
          <a:endParaRPr lang="es-ES" sz="2000"/>
        </a:p>
      </dgm:t>
    </dgm:pt>
    <dgm:pt modelId="{AC8BE8EC-F866-45C8-A6EC-549F8C16B3AE}">
      <dgm:prSet phldrT="[Texto]" custT="1"/>
      <dgm:spPr/>
      <dgm:t>
        <a:bodyPr/>
        <a:lstStyle/>
        <a:p>
          <a:r>
            <a:rPr lang="es-ES" sz="3200" dirty="0" smtClean="0"/>
            <a:t>Los bosques</a:t>
          </a:r>
          <a:endParaRPr lang="es-ES" sz="3200" dirty="0"/>
        </a:p>
      </dgm:t>
    </dgm:pt>
    <dgm:pt modelId="{8AFCC7F7-CA11-49C0-BB05-BABC04D47C18}" type="parTrans" cxnId="{E57923F5-A8AA-459E-8AC7-42CC05708B66}">
      <dgm:prSet/>
      <dgm:spPr/>
      <dgm:t>
        <a:bodyPr/>
        <a:lstStyle/>
        <a:p>
          <a:endParaRPr lang="es-ES" sz="2000"/>
        </a:p>
      </dgm:t>
    </dgm:pt>
    <dgm:pt modelId="{1042B561-D25C-41EB-A36C-2F96CDEB890C}" type="sibTrans" cxnId="{E57923F5-A8AA-459E-8AC7-42CC05708B66}">
      <dgm:prSet/>
      <dgm:spPr/>
      <dgm:t>
        <a:bodyPr/>
        <a:lstStyle/>
        <a:p>
          <a:endParaRPr lang="es-ES" sz="2000"/>
        </a:p>
      </dgm:t>
    </dgm:pt>
    <dgm:pt modelId="{7294AB50-2962-4631-8C8F-5DCBF122C999}">
      <dgm:prSet phldrT="[Texto]" custT="1"/>
      <dgm:spPr/>
      <dgm:t>
        <a:bodyPr/>
        <a:lstStyle/>
        <a:p>
          <a:r>
            <a:rPr lang="es-ES" sz="3200" dirty="0" smtClean="0"/>
            <a:t>Las praderas</a:t>
          </a:r>
          <a:endParaRPr lang="es-ES" sz="3200" dirty="0"/>
        </a:p>
      </dgm:t>
    </dgm:pt>
    <dgm:pt modelId="{E817F5F2-0D47-4815-9E41-056184252ACB}" type="parTrans" cxnId="{01B6949C-AE71-4041-893A-E6BC066724FD}">
      <dgm:prSet/>
      <dgm:spPr/>
      <dgm:t>
        <a:bodyPr/>
        <a:lstStyle/>
        <a:p>
          <a:endParaRPr lang="es-ES" sz="2000"/>
        </a:p>
      </dgm:t>
    </dgm:pt>
    <dgm:pt modelId="{957F7B4F-650B-48C8-BC82-33CDDF1B8212}" type="sibTrans" cxnId="{01B6949C-AE71-4041-893A-E6BC066724FD}">
      <dgm:prSet/>
      <dgm:spPr/>
      <dgm:t>
        <a:bodyPr/>
        <a:lstStyle/>
        <a:p>
          <a:endParaRPr lang="es-ES" sz="2000"/>
        </a:p>
      </dgm:t>
    </dgm:pt>
    <dgm:pt modelId="{5EA4E5FC-943C-466C-AE6E-A200E82EDE28}">
      <dgm:prSet custT="1"/>
      <dgm:spPr/>
      <dgm:t>
        <a:bodyPr/>
        <a:lstStyle/>
        <a:p>
          <a:r>
            <a:rPr lang="es-ES" sz="2800" dirty="0" smtClean="0"/>
            <a:t>Los desiertos</a:t>
          </a:r>
          <a:endParaRPr lang="es-ES" sz="2800" dirty="0"/>
        </a:p>
      </dgm:t>
    </dgm:pt>
    <dgm:pt modelId="{0A20242F-D91F-4651-A98F-F3F1E8781D82}" type="parTrans" cxnId="{34693C29-37D7-4336-9A31-CEFEAE673AA0}">
      <dgm:prSet/>
      <dgm:spPr/>
      <dgm:t>
        <a:bodyPr/>
        <a:lstStyle/>
        <a:p>
          <a:endParaRPr lang="es-ES" sz="2000"/>
        </a:p>
      </dgm:t>
    </dgm:pt>
    <dgm:pt modelId="{509BA547-FCBD-4E11-B81C-62448EBAD834}" type="sibTrans" cxnId="{34693C29-37D7-4336-9A31-CEFEAE673AA0}">
      <dgm:prSet/>
      <dgm:spPr/>
      <dgm:t>
        <a:bodyPr/>
        <a:lstStyle/>
        <a:p>
          <a:endParaRPr lang="es-ES" sz="2000"/>
        </a:p>
      </dgm:t>
    </dgm:pt>
    <dgm:pt modelId="{0B110F14-258F-45AE-AF1A-A65DAB9D41C8}">
      <dgm:prSet custT="1"/>
      <dgm:spPr/>
      <dgm:t>
        <a:bodyPr/>
        <a:lstStyle/>
        <a:p>
          <a:r>
            <a:rPr lang="es-ES" sz="2800" dirty="0" smtClean="0"/>
            <a:t>Bosque atlántico</a:t>
          </a:r>
          <a:endParaRPr lang="es-ES" sz="2800" dirty="0"/>
        </a:p>
      </dgm:t>
    </dgm:pt>
    <dgm:pt modelId="{F7486470-924C-42DE-9833-94B13BC591DF}" type="parTrans" cxnId="{2A5DDFAA-9EFC-4A6D-849B-C99E78D9EA65}">
      <dgm:prSet/>
      <dgm:spPr/>
      <dgm:t>
        <a:bodyPr/>
        <a:lstStyle/>
        <a:p>
          <a:endParaRPr lang="es-ES" sz="1800"/>
        </a:p>
      </dgm:t>
    </dgm:pt>
    <dgm:pt modelId="{98C2FC63-34CC-4A49-AB79-E07FF2AD8993}" type="sibTrans" cxnId="{2A5DDFAA-9EFC-4A6D-849B-C99E78D9EA65}">
      <dgm:prSet/>
      <dgm:spPr/>
      <dgm:t>
        <a:bodyPr/>
        <a:lstStyle/>
        <a:p>
          <a:endParaRPr lang="es-ES" sz="1800"/>
        </a:p>
      </dgm:t>
    </dgm:pt>
    <dgm:pt modelId="{8E2DBC49-3EC4-4B51-908F-8555CA474DBF}">
      <dgm:prSet custT="1"/>
      <dgm:spPr/>
      <dgm:t>
        <a:bodyPr/>
        <a:lstStyle/>
        <a:p>
          <a:r>
            <a:rPr lang="es-ES" sz="2400" dirty="0" smtClean="0"/>
            <a:t>Bosque mediterráneo</a:t>
          </a:r>
          <a:endParaRPr lang="es-ES" sz="2400" dirty="0"/>
        </a:p>
      </dgm:t>
    </dgm:pt>
    <dgm:pt modelId="{56567C7F-7A39-4D63-ACF9-DFCF6F12F4C8}" type="parTrans" cxnId="{D4960934-DA2D-45B4-8841-DF8EFB2FBFC9}">
      <dgm:prSet/>
      <dgm:spPr/>
      <dgm:t>
        <a:bodyPr/>
        <a:lstStyle/>
        <a:p>
          <a:endParaRPr lang="es-ES" sz="1800"/>
        </a:p>
      </dgm:t>
    </dgm:pt>
    <dgm:pt modelId="{29FE87C3-44A3-4777-B0E0-4D28D1543720}" type="sibTrans" cxnId="{D4960934-DA2D-45B4-8841-DF8EFB2FBFC9}">
      <dgm:prSet/>
      <dgm:spPr/>
      <dgm:t>
        <a:bodyPr/>
        <a:lstStyle/>
        <a:p>
          <a:endParaRPr lang="es-ES" sz="1800"/>
        </a:p>
      </dgm:t>
    </dgm:pt>
    <dgm:pt modelId="{69A0CA6A-A985-4D3C-B1B5-45368C422D2D}">
      <dgm:prSet/>
      <dgm:spPr/>
      <dgm:t>
        <a:bodyPr/>
        <a:lstStyle/>
        <a:p>
          <a:r>
            <a:rPr lang="es-ES" dirty="0" smtClean="0"/>
            <a:t>Las estepas</a:t>
          </a:r>
          <a:endParaRPr lang="es-ES" dirty="0"/>
        </a:p>
      </dgm:t>
    </dgm:pt>
    <dgm:pt modelId="{25777B80-2E12-4823-A387-AD3CC97F1ED9}" type="parTrans" cxnId="{5EBA15C4-0FC7-4495-A07D-0BE302A4A0E7}">
      <dgm:prSet/>
      <dgm:spPr/>
      <dgm:t>
        <a:bodyPr/>
        <a:lstStyle/>
        <a:p>
          <a:endParaRPr lang="es-ES"/>
        </a:p>
      </dgm:t>
    </dgm:pt>
    <dgm:pt modelId="{DC55B64A-683B-4823-A88F-214102FD977D}" type="sibTrans" cxnId="{5EBA15C4-0FC7-4495-A07D-0BE302A4A0E7}">
      <dgm:prSet/>
      <dgm:spPr/>
      <dgm:t>
        <a:bodyPr/>
        <a:lstStyle/>
        <a:p>
          <a:endParaRPr lang="es-ES"/>
        </a:p>
      </dgm:t>
    </dgm:pt>
    <dgm:pt modelId="{38CD6EB2-535A-4D15-BF2C-CB514285960E}" type="pres">
      <dgm:prSet presAssocID="{C54D46D6-48D1-4808-9B9C-17934E9FA8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4D8E2A2-158A-4DC2-94F0-78A0F168B29A}" type="pres">
      <dgm:prSet presAssocID="{91EDEFFE-6160-4E06-9289-325A12706832}" presName="hierRoot1" presStyleCnt="0">
        <dgm:presLayoutVars>
          <dgm:hierBranch val="init"/>
        </dgm:presLayoutVars>
      </dgm:prSet>
      <dgm:spPr/>
    </dgm:pt>
    <dgm:pt modelId="{D90138BA-EE20-457E-8A03-9F1C3277431B}" type="pres">
      <dgm:prSet presAssocID="{91EDEFFE-6160-4E06-9289-325A12706832}" presName="rootComposite1" presStyleCnt="0"/>
      <dgm:spPr/>
    </dgm:pt>
    <dgm:pt modelId="{58AE1B11-4320-4CD9-829A-0F332A651643}" type="pres">
      <dgm:prSet presAssocID="{91EDEFFE-6160-4E06-9289-325A12706832}" presName="rootText1" presStyleLbl="node0" presStyleIdx="0" presStyleCnt="1" custScaleX="356874" custScaleY="647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AC99C0-040B-46EE-8142-11FB53425F21}" type="pres">
      <dgm:prSet presAssocID="{91EDEFFE-6160-4E06-9289-325A12706832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6D38B3D-19C0-462E-AD8B-2F9CFCF2FF99}" type="pres">
      <dgm:prSet presAssocID="{91EDEFFE-6160-4E06-9289-325A12706832}" presName="hierChild2" presStyleCnt="0"/>
      <dgm:spPr/>
    </dgm:pt>
    <dgm:pt modelId="{AC835D69-8F3B-4F12-B8D5-C701200E4035}" type="pres">
      <dgm:prSet presAssocID="{8AFCC7F7-CA11-49C0-BB05-BABC04D47C18}" presName="Name37" presStyleLbl="parChTrans1D2" presStyleIdx="0" presStyleCnt="4"/>
      <dgm:spPr/>
      <dgm:t>
        <a:bodyPr/>
        <a:lstStyle/>
        <a:p>
          <a:endParaRPr lang="es-ES"/>
        </a:p>
      </dgm:t>
    </dgm:pt>
    <dgm:pt modelId="{095A7BA7-0BB0-41CB-812B-D373DF8CD18B}" type="pres">
      <dgm:prSet presAssocID="{AC8BE8EC-F866-45C8-A6EC-549F8C16B3AE}" presName="hierRoot2" presStyleCnt="0">
        <dgm:presLayoutVars>
          <dgm:hierBranch val="init"/>
        </dgm:presLayoutVars>
      </dgm:prSet>
      <dgm:spPr/>
    </dgm:pt>
    <dgm:pt modelId="{4D9758F4-925F-48BD-AE45-98BF82322AB2}" type="pres">
      <dgm:prSet presAssocID="{AC8BE8EC-F866-45C8-A6EC-549F8C16B3AE}" presName="rootComposite" presStyleCnt="0"/>
      <dgm:spPr/>
    </dgm:pt>
    <dgm:pt modelId="{64065E6A-38B8-4BB1-A679-64D3B94026A9}" type="pres">
      <dgm:prSet presAssocID="{AC8BE8EC-F866-45C8-A6EC-549F8C16B3A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21F9FA1-80F2-4ADC-A353-40DBEAE89A94}" type="pres">
      <dgm:prSet presAssocID="{AC8BE8EC-F866-45C8-A6EC-549F8C16B3AE}" presName="rootConnector" presStyleLbl="node2" presStyleIdx="0" presStyleCnt="4"/>
      <dgm:spPr/>
      <dgm:t>
        <a:bodyPr/>
        <a:lstStyle/>
        <a:p>
          <a:endParaRPr lang="es-ES"/>
        </a:p>
      </dgm:t>
    </dgm:pt>
    <dgm:pt modelId="{F118ABE4-6A96-4919-B1CB-E68D57045230}" type="pres">
      <dgm:prSet presAssocID="{AC8BE8EC-F866-45C8-A6EC-549F8C16B3AE}" presName="hierChild4" presStyleCnt="0"/>
      <dgm:spPr/>
    </dgm:pt>
    <dgm:pt modelId="{A3994467-708B-408A-9FC8-45C75795881E}" type="pres">
      <dgm:prSet presAssocID="{F7486470-924C-42DE-9833-94B13BC591DF}" presName="Name37" presStyleLbl="parChTrans1D3" presStyleIdx="0" presStyleCnt="2"/>
      <dgm:spPr/>
      <dgm:t>
        <a:bodyPr/>
        <a:lstStyle/>
        <a:p>
          <a:endParaRPr lang="es-ES"/>
        </a:p>
      </dgm:t>
    </dgm:pt>
    <dgm:pt modelId="{ABA5E96F-DC1A-45D7-800F-D929D327DAE1}" type="pres">
      <dgm:prSet presAssocID="{0B110F14-258F-45AE-AF1A-A65DAB9D41C8}" presName="hierRoot2" presStyleCnt="0">
        <dgm:presLayoutVars>
          <dgm:hierBranch val="init"/>
        </dgm:presLayoutVars>
      </dgm:prSet>
      <dgm:spPr/>
    </dgm:pt>
    <dgm:pt modelId="{08D431C3-9436-4E07-BD3E-76CAEA1FEDA2}" type="pres">
      <dgm:prSet presAssocID="{0B110F14-258F-45AE-AF1A-A65DAB9D41C8}" presName="rootComposite" presStyleCnt="0"/>
      <dgm:spPr/>
    </dgm:pt>
    <dgm:pt modelId="{1A92A29C-3AFE-443C-9E28-0B938787FDED}" type="pres">
      <dgm:prSet presAssocID="{0B110F14-258F-45AE-AF1A-A65DAB9D41C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1481A1-AB95-4716-9357-2B5403956AFC}" type="pres">
      <dgm:prSet presAssocID="{0B110F14-258F-45AE-AF1A-A65DAB9D41C8}" presName="rootConnector" presStyleLbl="node3" presStyleIdx="0" presStyleCnt="2"/>
      <dgm:spPr/>
      <dgm:t>
        <a:bodyPr/>
        <a:lstStyle/>
        <a:p>
          <a:endParaRPr lang="es-ES"/>
        </a:p>
      </dgm:t>
    </dgm:pt>
    <dgm:pt modelId="{F27A193E-EA18-4029-A0FC-F3B99893AA7B}" type="pres">
      <dgm:prSet presAssocID="{0B110F14-258F-45AE-AF1A-A65DAB9D41C8}" presName="hierChild4" presStyleCnt="0"/>
      <dgm:spPr/>
    </dgm:pt>
    <dgm:pt modelId="{136F86CF-73AA-44AE-81FC-8D3FD710ED3B}" type="pres">
      <dgm:prSet presAssocID="{0B110F14-258F-45AE-AF1A-A65DAB9D41C8}" presName="hierChild5" presStyleCnt="0"/>
      <dgm:spPr/>
    </dgm:pt>
    <dgm:pt modelId="{7CE882A0-317F-4AFD-A379-1CA5FED3F6B6}" type="pres">
      <dgm:prSet presAssocID="{56567C7F-7A39-4D63-ACF9-DFCF6F12F4C8}" presName="Name37" presStyleLbl="parChTrans1D3" presStyleIdx="1" presStyleCnt="2"/>
      <dgm:spPr/>
      <dgm:t>
        <a:bodyPr/>
        <a:lstStyle/>
        <a:p>
          <a:endParaRPr lang="es-ES"/>
        </a:p>
      </dgm:t>
    </dgm:pt>
    <dgm:pt modelId="{CC043965-1275-4A99-B860-169533795B1A}" type="pres">
      <dgm:prSet presAssocID="{8E2DBC49-3EC4-4B51-908F-8555CA474DBF}" presName="hierRoot2" presStyleCnt="0">
        <dgm:presLayoutVars>
          <dgm:hierBranch val="init"/>
        </dgm:presLayoutVars>
      </dgm:prSet>
      <dgm:spPr/>
    </dgm:pt>
    <dgm:pt modelId="{086A45DE-D946-4B46-B7C3-942AC54BC746}" type="pres">
      <dgm:prSet presAssocID="{8E2DBC49-3EC4-4B51-908F-8555CA474DBF}" presName="rootComposite" presStyleCnt="0"/>
      <dgm:spPr/>
    </dgm:pt>
    <dgm:pt modelId="{F977FAAE-4E89-4408-84FF-93B8B7F9A1C1}" type="pres">
      <dgm:prSet presAssocID="{8E2DBC49-3EC4-4B51-908F-8555CA474DB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3D88E6-5950-43CC-B21A-B9E09164B13E}" type="pres">
      <dgm:prSet presAssocID="{8E2DBC49-3EC4-4B51-908F-8555CA474DBF}" presName="rootConnector" presStyleLbl="node3" presStyleIdx="1" presStyleCnt="2"/>
      <dgm:spPr/>
      <dgm:t>
        <a:bodyPr/>
        <a:lstStyle/>
        <a:p>
          <a:endParaRPr lang="es-ES"/>
        </a:p>
      </dgm:t>
    </dgm:pt>
    <dgm:pt modelId="{67C3427F-E19B-4537-B55F-C080365F582B}" type="pres">
      <dgm:prSet presAssocID="{8E2DBC49-3EC4-4B51-908F-8555CA474DBF}" presName="hierChild4" presStyleCnt="0"/>
      <dgm:spPr/>
    </dgm:pt>
    <dgm:pt modelId="{E286B7ED-F1D4-4562-8EB8-EA5D778BEB48}" type="pres">
      <dgm:prSet presAssocID="{8E2DBC49-3EC4-4B51-908F-8555CA474DBF}" presName="hierChild5" presStyleCnt="0"/>
      <dgm:spPr/>
    </dgm:pt>
    <dgm:pt modelId="{205569AE-BD46-4FCE-BA7D-814BB3B5687F}" type="pres">
      <dgm:prSet presAssocID="{AC8BE8EC-F866-45C8-A6EC-549F8C16B3AE}" presName="hierChild5" presStyleCnt="0"/>
      <dgm:spPr/>
    </dgm:pt>
    <dgm:pt modelId="{F39883A2-0A43-4D90-ACAC-30EAD2D02DA4}" type="pres">
      <dgm:prSet presAssocID="{E817F5F2-0D47-4815-9E41-056184252ACB}" presName="Name37" presStyleLbl="parChTrans1D2" presStyleIdx="1" presStyleCnt="4"/>
      <dgm:spPr/>
      <dgm:t>
        <a:bodyPr/>
        <a:lstStyle/>
        <a:p>
          <a:endParaRPr lang="es-ES"/>
        </a:p>
      </dgm:t>
    </dgm:pt>
    <dgm:pt modelId="{6DA58389-6180-4EBD-87A1-6C74BF2374A6}" type="pres">
      <dgm:prSet presAssocID="{7294AB50-2962-4631-8C8F-5DCBF122C999}" presName="hierRoot2" presStyleCnt="0">
        <dgm:presLayoutVars>
          <dgm:hierBranch val="init"/>
        </dgm:presLayoutVars>
      </dgm:prSet>
      <dgm:spPr/>
    </dgm:pt>
    <dgm:pt modelId="{6EA5B53C-91AC-4D31-A79B-599C16A09466}" type="pres">
      <dgm:prSet presAssocID="{7294AB50-2962-4631-8C8F-5DCBF122C999}" presName="rootComposite" presStyleCnt="0"/>
      <dgm:spPr/>
    </dgm:pt>
    <dgm:pt modelId="{CF2B4C45-FFF1-4F34-9E95-51DBFAE292D0}" type="pres">
      <dgm:prSet presAssocID="{7294AB50-2962-4631-8C8F-5DCBF122C99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7D361-B528-4B85-8D7B-E0B10BE18FF1}" type="pres">
      <dgm:prSet presAssocID="{7294AB50-2962-4631-8C8F-5DCBF122C999}" presName="rootConnector" presStyleLbl="node2" presStyleIdx="1" presStyleCnt="4"/>
      <dgm:spPr/>
      <dgm:t>
        <a:bodyPr/>
        <a:lstStyle/>
        <a:p>
          <a:endParaRPr lang="es-ES"/>
        </a:p>
      </dgm:t>
    </dgm:pt>
    <dgm:pt modelId="{9DC6EDBA-06C9-4319-8A84-8F9A6E83ABD9}" type="pres">
      <dgm:prSet presAssocID="{7294AB50-2962-4631-8C8F-5DCBF122C999}" presName="hierChild4" presStyleCnt="0"/>
      <dgm:spPr/>
    </dgm:pt>
    <dgm:pt modelId="{75D8E7A1-9C83-4540-89ED-2B84F35AF8EF}" type="pres">
      <dgm:prSet presAssocID="{7294AB50-2962-4631-8C8F-5DCBF122C999}" presName="hierChild5" presStyleCnt="0"/>
      <dgm:spPr/>
    </dgm:pt>
    <dgm:pt modelId="{C2346AF0-5E65-454C-ADDB-0502A664330F}" type="pres">
      <dgm:prSet presAssocID="{25777B80-2E12-4823-A387-AD3CC97F1ED9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9ED573A-F5CA-4330-898B-40AF76FEE427}" type="pres">
      <dgm:prSet presAssocID="{69A0CA6A-A985-4D3C-B1B5-45368C422D2D}" presName="hierRoot2" presStyleCnt="0">
        <dgm:presLayoutVars>
          <dgm:hierBranch val="init"/>
        </dgm:presLayoutVars>
      </dgm:prSet>
      <dgm:spPr/>
    </dgm:pt>
    <dgm:pt modelId="{170B3474-BCDF-4496-B4C4-76E392F8E0DD}" type="pres">
      <dgm:prSet presAssocID="{69A0CA6A-A985-4D3C-B1B5-45368C422D2D}" presName="rootComposite" presStyleCnt="0"/>
      <dgm:spPr/>
    </dgm:pt>
    <dgm:pt modelId="{0B845542-FBCF-4AB2-9856-B4B52EDC7BD8}" type="pres">
      <dgm:prSet presAssocID="{69A0CA6A-A985-4D3C-B1B5-45368C422D2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4F2976-9840-471C-B83B-1EE1F9298F59}" type="pres">
      <dgm:prSet presAssocID="{69A0CA6A-A985-4D3C-B1B5-45368C422D2D}" presName="rootConnector" presStyleLbl="node2" presStyleIdx="2" presStyleCnt="4"/>
      <dgm:spPr/>
      <dgm:t>
        <a:bodyPr/>
        <a:lstStyle/>
        <a:p>
          <a:endParaRPr lang="es-ES"/>
        </a:p>
      </dgm:t>
    </dgm:pt>
    <dgm:pt modelId="{C226D1D3-7560-48E5-A064-B7CE49B27992}" type="pres">
      <dgm:prSet presAssocID="{69A0CA6A-A985-4D3C-B1B5-45368C422D2D}" presName="hierChild4" presStyleCnt="0"/>
      <dgm:spPr/>
    </dgm:pt>
    <dgm:pt modelId="{9671AC1D-B383-424B-9801-75DA1B2A9147}" type="pres">
      <dgm:prSet presAssocID="{69A0CA6A-A985-4D3C-B1B5-45368C422D2D}" presName="hierChild5" presStyleCnt="0"/>
      <dgm:spPr/>
    </dgm:pt>
    <dgm:pt modelId="{A0E09FCF-FE88-4A22-97EC-E6F34B6D1E39}" type="pres">
      <dgm:prSet presAssocID="{0A20242F-D91F-4651-A98F-F3F1E8781D82}" presName="Name37" presStyleLbl="parChTrans1D2" presStyleIdx="3" presStyleCnt="4"/>
      <dgm:spPr/>
      <dgm:t>
        <a:bodyPr/>
        <a:lstStyle/>
        <a:p>
          <a:endParaRPr lang="es-ES"/>
        </a:p>
      </dgm:t>
    </dgm:pt>
    <dgm:pt modelId="{16301E3A-259E-4833-ACD1-F054DC42D2EB}" type="pres">
      <dgm:prSet presAssocID="{5EA4E5FC-943C-466C-AE6E-A200E82EDE28}" presName="hierRoot2" presStyleCnt="0">
        <dgm:presLayoutVars>
          <dgm:hierBranch val="init"/>
        </dgm:presLayoutVars>
      </dgm:prSet>
      <dgm:spPr/>
    </dgm:pt>
    <dgm:pt modelId="{5289B285-D210-409D-B242-3D067C4AF2E4}" type="pres">
      <dgm:prSet presAssocID="{5EA4E5FC-943C-466C-AE6E-A200E82EDE28}" presName="rootComposite" presStyleCnt="0"/>
      <dgm:spPr/>
    </dgm:pt>
    <dgm:pt modelId="{5F496FC1-EF10-4370-B1E6-E9EFE6B5C9BB}" type="pres">
      <dgm:prSet presAssocID="{5EA4E5FC-943C-466C-AE6E-A200E82EDE2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C3F26-9AA0-4BCE-845D-455380DD8265}" type="pres">
      <dgm:prSet presAssocID="{5EA4E5FC-943C-466C-AE6E-A200E82EDE28}" presName="rootConnector" presStyleLbl="node2" presStyleIdx="3" presStyleCnt="4"/>
      <dgm:spPr/>
      <dgm:t>
        <a:bodyPr/>
        <a:lstStyle/>
        <a:p>
          <a:endParaRPr lang="es-ES"/>
        </a:p>
      </dgm:t>
    </dgm:pt>
    <dgm:pt modelId="{C254D738-ACA0-4BE4-AA40-488B08ADB918}" type="pres">
      <dgm:prSet presAssocID="{5EA4E5FC-943C-466C-AE6E-A200E82EDE28}" presName="hierChild4" presStyleCnt="0"/>
      <dgm:spPr/>
    </dgm:pt>
    <dgm:pt modelId="{9A06F84C-773E-4642-9064-BE2379B4661E}" type="pres">
      <dgm:prSet presAssocID="{5EA4E5FC-943C-466C-AE6E-A200E82EDE28}" presName="hierChild5" presStyleCnt="0"/>
      <dgm:spPr/>
    </dgm:pt>
    <dgm:pt modelId="{59B2B2E5-CE72-43AB-9AA5-973E596718D8}" type="pres">
      <dgm:prSet presAssocID="{91EDEFFE-6160-4E06-9289-325A12706832}" presName="hierChild3" presStyleCnt="0"/>
      <dgm:spPr/>
    </dgm:pt>
  </dgm:ptLst>
  <dgm:cxnLst>
    <dgm:cxn modelId="{01B6949C-AE71-4041-893A-E6BC066724FD}" srcId="{91EDEFFE-6160-4E06-9289-325A12706832}" destId="{7294AB50-2962-4631-8C8F-5DCBF122C999}" srcOrd="1" destOrd="0" parTransId="{E817F5F2-0D47-4815-9E41-056184252ACB}" sibTransId="{957F7B4F-650B-48C8-BC82-33CDDF1B8212}"/>
    <dgm:cxn modelId="{D2C858FC-49CE-4C20-A5F8-D12A0466B779}" type="presOf" srcId="{8E2DBC49-3EC4-4B51-908F-8555CA474DBF}" destId="{B83D88E6-5950-43CC-B21A-B9E09164B13E}" srcOrd="1" destOrd="0" presId="urn:microsoft.com/office/officeart/2005/8/layout/orgChart1"/>
    <dgm:cxn modelId="{2E60CBD7-9F9D-465A-9976-A6E26D8AD5D7}" type="presOf" srcId="{8AFCC7F7-CA11-49C0-BB05-BABC04D47C18}" destId="{AC835D69-8F3B-4F12-B8D5-C701200E4035}" srcOrd="0" destOrd="0" presId="urn:microsoft.com/office/officeart/2005/8/layout/orgChart1"/>
    <dgm:cxn modelId="{B62043F7-9AC8-41C0-81B8-2A88D5398654}" type="presOf" srcId="{AC8BE8EC-F866-45C8-A6EC-549F8C16B3AE}" destId="{C21F9FA1-80F2-4ADC-A353-40DBEAE89A94}" srcOrd="1" destOrd="0" presId="urn:microsoft.com/office/officeart/2005/8/layout/orgChart1"/>
    <dgm:cxn modelId="{E5CF205F-AFFF-44CC-A7DC-04B3A339ABAB}" type="presOf" srcId="{8E2DBC49-3EC4-4B51-908F-8555CA474DBF}" destId="{F977FAAE-4E89-4408-84FF-93B8B7F9A1C1}" srcOrd="0" destOrd="0" presId="urn:microsoft.com/office/officeart/2005/8/layout/orgChart1"/>
    <dgm:cxn modelId="{C415ED01-24BB-48C1-9AC7-E83FEF205C2F}" type="presOf" srcId="{0B110F14-258F-45AE-AF1A-A65DAB9D41C8}" destId="{1A92A29C-3AFE-443C-9E28-0B938787FDED}" srcOrd="0" destOrd="0" presId="urn:microsoft.com/office/officeart/2005/8/layout/orgChart1"/>
    <dgm:cxn modelId="{604F3DCD-7E00-40E8-86AF-5D6A0881AD56}" type="presOf" srcId="{E817F5F2-0D47-4815-9E41-056184252ACB}" destId="{F39883A2-0A43-4D90-ACAC-30EAD2D02DA4}" srcOrd="0" destOrd="0" presId="urn:microsoft.com/office/officeart/2005/8/layout/orgChart1"/>
    <dgm:cxn modelId="{2A5DDFAA-9EFC-4A6D-849B-C99E78D9EA65}" srcId="{AC8BE8EC-F866-45C8-A6EC-549F8C16B3AE}" destId="{0B110F14-258F-45AE-AF1A-A65DAB9D41C8}" srcOrd="0" destOrd="0" parTransId="{F7486470-924C-42DE-9833-94B13BC591DF}" sibTransId="{98C2FC63-34CC-4A49-AB79-E07FF2AD8993}"/>
    <dgm:cxn modelId="{4FE17DA6-437B-425B-A0D3-1E78792FD96C}" type="presOf" srcId="{7294AB50-2962-4631-8C8F-5DCBF122C999}" destId="{7857D361-B528-4B85-8D7B-E0B10BE18FF1}" srcOrd="1" destOrd="0" presId="urn:microsoft.com/office/officeart/2005/8/layout/orgChart1"/>
    <dgm:cxn modelId="{15474241-A78F-4FD0-A872-38865A05B72A}" type="presOf" srcId="{5EA4E5FC-943C-466C-AE6E-A200E82EDE28}" destId="{5F496FC1-EF10-4370-B1E6-E9EFE6B5C9BB}" srcOrd="0" destOrd="0" presId="urn:microsoft.com/office/officeart/2005/8/layout/orgChart1"/>
    <dgm:cxn modelId="{8CF8863B-C68D-49D3-A167-4C4B5CBD5E9D}" type="presOf" srcId="{F7486470-924C-42DE-9833-94B13BC591DF}" destId="{A3994467-708B-408A-9FC8-45C75795881E}" srcOrd="0" destOrd="0" presId="urn:microsoft.com/office/officeart/2005/8/layout/orgChart1"/>
    <dgm:cxn modelId="{A8A109B9-EC96-46CD-B9A6-E8BED8214FBF}" type="presOf" srcId="{69A0CA6A-A985-4D3C-B1B5-45368C422D2D}" destId="{F44F2976-9840-471C-B83B-1EE1F9298F59}" srcOrd="1" destOrd="0" presId="urn:microsoft.com/office/officeart/2005/8/layout/orgChart1"/>
    <dgm:cxn modelId="{5AE80FD4-82A7-431F-B2A5-8E98B099F258}" type="presOf" srcId="{0B110F14-258F-45AE-AF1A-A65DAB9D41C8}" destId="{ED1481A1-AB95-4716-9357-2B5403956AFC}" srcOrd="1" destOrd="0" presId="urn:microsoft.com/office/officeart/2005/8/layout/orgChart1"/>
    <dgm:cxn modelId="{0912E2C5-A591-4DB3-B32B-C998B6D09027}" type="presOf" srcId="{7294AB50-2962-4631-8C8F-5DCBF122C999}" destId="{CF2B4C45-FFF1-4F34-9E95-51DBFAE292D0}" srcOrd="0" destOrd="0" presId="urn:microsoft.com/office/officeart/2005/8/layout/orgChart1"/>
    <dgm:cxn modelId="{991DBDD4-B559-46A2-93C2-26FE69168584}" type="presOf" srcId="{AC8BE8EC-F866-45C8-A6EC-549F8C16B3AE}" destId="{64065E6A-38B8-4BB1-A679-64D3B94026A9}" srcOrd="0" destOrd="0" presId="urn:microsoft.com/office/officeart/2005/8/layout/orgChart1"/>
    <dgm:cxn modelId="{34693C29-37D7-4336-9A31-CEFEAE673AA0}" srcId="{91EDEFFE-6160-4E06-9289-325A12706832}" destId="{5EA4E5FC-943C-466C-AE6E-A200E82EDE28}" srcOrd="3" destOrd="0" parTransId="{0A20242F-D91F-4651-A98F-F3F1E8781D82}" sibTransId="{509BA547-FCBD-4E11-B81C-62448EBAD834}"/>
    <dgm:cxn modelId="{7A1D4FD7-5247-4AF5-95A7-29DED1A5E088}" type="presOf" srcId="{5EA4E5FC-943C-466C-AE6E-A200E82EDE28}" destId="{B2AC3F26-9AA0-4BCE-845D-455380DD8265}" srcOrd="1" destOrd="0" presId="urn:microsoft.com/office/officeart/2005/8/layout/orgChart1"/>
    <dgm:cxn modelId="{DEF56696-BC94-446E-81BB-8A10174EB927}" srcId="{C54D46D6-48D1-4808-9B9C-17934E9FA86C}" destId="{91EDEFFE-6160-4E06-9289-325A12706832}" srcOrd="0" destOrd="0" parTransId="{A69A3F97-E10A-4BEC-8A27-82AB0D596B5A}" sibTransId="{B45A0703-8DDC-41D7-B5D9-5CC3ACCD0765}"/>
    <dgm:cxn modelId="{E1D88705-70B2-4307-BC94-AA2DBE33FE8A}" type="presOf" srcId="{25777B80-2E12-4823-A387-AD3CC97F1ED9}" destId="{C2346AF0-5E65-454C-ADDB-0502A664330F}" srcOrd="0" destOrd="0" presId="urn:microsoft.com/office/officeart/2005/8/layout/orgChart1"/>
    <dgm:cxn modelId="{D4960934-DA2D-45B4-8841-DF8EFB2FBFC9}" srcId="{AC8BE8EC-F866-45C8-A6EC-549F8C16B3AE}" destId="{8E2DBC49-3EC4-4B51-908F-8555CA474DBF}" srcOrd="1" destOrd="0" parTransId="{56567C7F-7A39-4D63-ACF9-DFCF6F12F4C8}" sibTransId="{29FE87C3-44A3-4777-B0E0-4D28D1543720}"/>
    <dgm:cxn modelId="{320E77F1-8751-474C-8913-9969DCE75C96}" type="presOf" srcId="{91EDEFFE-6160-4E06-9289-325A12706832}" destId="{DFAC99C0-040B-46EE-8142-11FB53425F21}" srcOrd="1" destOrd="0" presId="urn:microsoft.com/office/officeart/2005/8/layout/orgChart1"/>
    <dgm:cxn modelId="{2308015E-DD0D-4349-BEF1-C768ADFBBBB6}" type="presOf" srcId="{0A20242F-D91F-4651-A98F-F3F1E8781D82}" destId="{A0E09FCF-FE88-4A22-97EC-E6F34B6D1E39}" srcOrd="0" destOrd="0" presId="urn:microsoft.com/office/officeart/2005/8/layout/orgChart1"/>
    <dgm:cxn modelId="{074A0BB1-ED91-4F5A-9D1E-15C379360E32}" type="presOf" srcId="{91EDEFFE-6160-4E06-9289-325A12706832}" destId="{58AE1B11-4320-4CD9-829A-0F332A651643}" srcOrd="0" destOrd="0" presId="urn:microsoft.com/office/officeart/2005/8/layout/orgChart1"/>
    <dgm:cxn modelId="{5EBA15C4-0FC7-4495-A07D-0BE302A4A0E7}" srcId="{91EDEFFE-6160-4E06-9289-325A12706832}" destId="{69A0CA6A-A985-4D3C-B1B5-45368C422D2D}" srcOrd="2" destOrd="0" parTransId="{25777B80-2E12-4823-A387-AD3CC97F1ED9}" sibTransId="{DC55B64A-683B-4823-A88F-214102FD977D}"/>
    <dgm:cxn modelId="{E57923F5-A8AA-459E-8AC7-42CC05708B66}" srcId="{91EDEFFE-6160-4E06-9289-325A12706832}" destId="{AC8BE8EC-F866-45C8-A6EC-549F8C16B3AE}" srcOrd="0" destOrd="0" parTransId="{8AFCC7F7-CA11-49C0-BB05-BABC04D47C18}" sibTransId="{1042B561-D25C-41EB-A36C-2F96CDEB890C}"/>
    <dgm:cxn modelId="{072B15CE-1BF9-40F1-9931-84624955D019}" type="presOf" srcId="{C54D46D6-48D1-4808-9B9C-17934E9FA86C}" destId="{38CD6EB2-535A-4D15-BF2C-CB514285960E}" srcOrd="0" destOrd="0" presId="urn:microsoft.com/office/officeart/2005/8/layout/orgChart1"/>
    <dgm:cxn modelId="{6EDD3BB9-0EB1-4C84-9D7A-0C3B7DB16B63}" type="presOf" srcId="{69A0CA6A-A985-4D3C-B1B5-45368C422D2D}" destId="{0B845542-FBCF-4AB2-9856-B4B52EDC7BD8}" srcOrd="0" destOrd="0" presId="urn:microsoft.com/office/officeart/2005/8/layout/orgChart1"/>
    <dgm:cxn modelId="{A9EB474F-CA2A-4D08-95DF-DDC286374AFC}" type="presOf" srcId="{56567C7F-7A39-4D63-ACF9-DFCF6F12F4C8}" destId="{7CE882A0-317F-4AFD-A379-1CA5FED3F6B6}" srcOrd="0" destOrd="0" presId="urn:microsoft.com/office/officeart/2005/8/layout/orgChart1"/>
    <dgm:cxn modelId="{A179DA8C-FDC4-4C86-A808-8F2F1540B888}" type="presParOf" srcId="{38CD6EB2-535A-4D15-BF2C-CB514285960E}" destId="{B4D8E2A2-158A-4DC2-94F0-78A0F168B29A}" srcOrd="0" destOrd="0" presId="urn:microsoft.com/office/officeart/2005/8/layout/orgChart1"/>
    <dgm:cxn modelId="{8AB28466-485A-4986-AE55-628117FAB751}" type="presParOf" srcId="{B4D8E2A2-158A-4DC2-94F0-78A0F168B29A}" destId="{D90138BA-EE20-457E-8A03-9F1C3277431B}" srcOrd="0" destOrd="0" presId="urn:microsoft.com/office/officeart/2005/8/layout/orgChart1"/>
    <dgm:cxn modelId="{2DCDEB74-7AE6-46BA-B7E7-A321645615C4}" type="presParOf" srcId="{D90138BA-EE20-457E-8A03-9F1C3277431B}" destId="{58AE1B11-4320-4CD9-829A-0F332A651643}" srcOrd="0" destOrd="0" presId="urn:microsoft.com/office/officeart/2005/8/layout/orgChart1"/>
    <dgm:cxn modelId="{B45528A3-898F-42E3-B8A0-C072ED529266}" type="presParOf" srcId="{D90138BA-EE20-457E-8A03-9F1C3277431B}" destId="{DFAC99C0-040B-46EE-8142-11FB53425F21}" srcOrd="1" destOrd="0" presId="urn:microsoft.com/office/officeart/2005/8/layout/orgChart1"/>
    <dgm:cxn modelId="{4241A4F6-CDDE-4DCB-B90E-BB8278541392}" type="presParOf" srcId="{B4D8E2A2-158A-4DC2-94F0-78A0F168B29A}" destId="{86D38B3D-19C0-462E-AD8B-2F9CFCF2FF99}" srcOrd="1" destOrd="0" presId="urn:microsoft.com/office/officeart/2005/8/layout/orgChart1"/>
    <dgm:cxn modelId="{5A8F2299-04D7-4C7A-9BDB-19ABF59E9888}" type="presParOf" srcId="{86D38B3D-19C0-462E-AD8B-2F9CFCF2FF99}" destId="{AC835D69-8F3B-4F12-B8D5-C701200E4035}" srcOrd="0" destOrd="0" presId="urn:microsoft.com/office/officeart/2005/8/layout/orgChart1"/>
    <dgm:cxn modelId="{3C47DFB2-175A-4EAD-9719-E76DC023EF0C}" type="presParOf" srcId="{86D38B3D-19C0-462E-AD8B-2F9CFCF2FF99}" destId="{095A7BA7-0BB0-41CB-812B-D373DF8CD18B}" srcOrd="1" destOrd="0" presId="urn:microsoft.com/office/officeart/2005/8/layout/orgChart1"/>
    <dgm:cxn modelId="{C1BAF2F0-446C-4EA2-A43A-DA85F57C8AD7}" type="presParOf" srcId="{095A7BA7-0BB0-41CB-812B-D373DF8CD18B}" destId="{4D9758F4-925F-48BD-AE45-98BF82322AB2}" srcOrd="0" destOrd="0" presId="urn:microsoft.com/office/officeart/2005/8/layout/orgChart1"/>
    <dgm:cxn modelId="{98EBAC5A-3C71-4A29-9888-3B7FB15B8B52}" type="presParOf" srcId="{4D9758F4-925F-48BD-AE45-98BF82322AB2}" destId="{64065E6A-38B8-4BB1-A679-64D3B94026A9}" srcOrd="0" destOrd="0" presId="urn:microsoft.com/office/officeart/2005/8/layout/orgChart1"/>
    <dgm:cxn modelId="{E90C4E3F-573E-4048-A0FC-AD4507D27CF9}" type="presParOf" srcId="{4D9758F4-925F-48BD-AE45-98BF82322AB2}" destId="{C21F9FA1-80F2-4ADC-A353-40DBEAE89A94}" srcOrd="1" destOrd="0" presId="urn:microsoft.com/office/officeart/2005/8/layout/orgChart1"/>
    <dgm:cxn modelId="{26903A1F-5E89-4227-9AF4-C9AF113641E7}" type="presParOf" srcId="{095A7BA7-0BB0-41CB-812B-D373DF8CD18B}" destId="{F118ABE4-6A96-4919-B1CB-E68D57045230}" srcOrd="1" destOrd="0" presId="urn:microsoft.com/office/officeart/2005/8/layout/orgChart1"/>
    <dgm:cxn modelId="{21C404F6-7835-47AE-85BB-82E863DB419B}" type="presParOf" srcId="{F118ABE4-6A96-4919-B1CB-E68D57045230}" destId="{A3994467-708B-408A-9FC8-45C75795881E}" srcOrd="0" destOrd="0" presId="urn:microsoft.com/office/officeart/2005/8/layout/orgChart1"/>
    <dgm:cxn modelId="{E62B58CF-2016-45A7-87F7-CF591EF1AC3B}" type="presParOf" srcId="{F118ABE4-6A96-4919-B1CB-E68D57045230}" destId="{ABA5E96F-DC1A-45D7-800F-D929D327DAE1}" srcOrd="1" destOrd="0" presId="urn:microsoft.com/office/officeart/2005/8/layout/orgChart1"/>
    <dgm:cxn modelId="{5F7A7058-1420-4DBF-8BFF-C10608CEB156}" type="presParOf" srcId="{ABA5E96F-DC1A-45D7-800F-D929D327DAE1}" destId="{08D431C3-9436-4E07-BD3E-76CAEA1FEDA2}" srcOrd="0" destOrd="0" presId="urn:microsoft.com/office/officeart/2005/8/layout/orgChart1"/>
    <dgm:cxn modelId="{7896916C-6FCC-4F59-8246-1AD4BE82B867}" type="presParOf" srcId="{08D431C3-9436-4E07-BD3E-76CAEA1FEDA2}" destId="{1A92A29C-3AFE-443C-9E28-0B938787FDED}" srcOrd="0" destOrd="0" presId="urn:microsoft.com/office/officeart/2005/8/layout/orgChart1"/>
    <dgm:cxn modelId="{DEE8A293-B808-4206-981C-8EA7B986E000}" type="presParOf" srcId="{08D431C3-9436-4E07-BD3E-76CAEA1FEDA2}" destId="{ED1481A1-AB95-4716-9357-2B5403956AFC}" srcOrd="1" destOrd="0" presId="urn:microsoft.com/office/officeart/2005/8/layout/orgChart1"/>
    <dgm:cxn modelId="{D7EA0824-707B-4AA3-9435-93E68E9D2CE3}" type="presParOf" srcId="{ABA5E96F-DC1A-45D7-800F-D929D327DAE1}" destId="{F27A193E-EA18-4029-A0FC-F3B99893AA7B}" srcOrd="1" destOrd="0" presId="urn:microsoft.com/office/officeart/2005/8/layout/orgChart1"/>
    <dgm:cxn modelId="{0363B56F-31A6-49FF-944E-F21AC49A1681}" type="presParOf" srcId="{ABA5E96F-DC1A-45D7-800F-D929D327DAE1}" destId="{136F86CF-73AA-44AE-81FC-8D3FD710ED3B}" srcOrd="2" destOrd="0" presId="urn:microsoft.com/office/officeart/2005/8/layout/orgChart1"/>
    <dgm:cxn modelId="{19D50B5F-E4C5-42EB-9571-5517C9BA1060}" type="presParOf" srcId="{F118ABE4-6A96-4919-B1CB-E68D57045230}" destId="{7CE882A0-317F-4AFD-A379-1CA5FED3F6B6}" srcOrd="2" destOrd="0" presId="urn:microsoft.com/office/officeart/2005/8/layout/orgChart1"/>
    <dgm:cxn modelId="{13CA979C-1429-489A-AB66-4C2E27971013}" type="presParOf" srcId="{F118ABE4-6A96-4919-B1CB-E68D57045230}" destId="{CC043965-1275-4A99-B860-169533795B1A}" srcOrd="3" destOrd="0" presId="urn:microsoft.com/office/officeart/2005/8/layout/orgChart1"/>
    <dgm:cxn modelId="{0ECB802B-DC57-4846-8022-2035D79D57E2}" type="presParOf" srcId="{CC043965-1275-4A99-B860-169533795B1A}" destId="{086A45DE-D946-4B46-B7C3-942AC54BC746}" srcOrd="0" destOrd="0" presId="urn:microsoft.com/office/officeart/2005/8/layout/orgChart1"/>
    <dgm:cxn modelId="{F1E55944-13D7-43F5-8C17-2B4D6F778A97}" type="presParOf" srcId="{086A45DE-D946-4B46-B7C3-942AC54BC746}" destId="{F977FAAE-4E89-4408-84FF-93B8B7F9A1C1}" srcOrd="0" destOrd="0" presId="urn:microsoft.com/office/officeart/2005/8/layout/orgChart1"/>
    <dgm:cxn modelId="{AE5EF07F-FD8C-418D-88B9-717552138C27}" type="presParOf" srcId="{086A45DE-D946-4B46-B7C3-942AC54BC746}" destId="{B83D88E6-5950-43CC-B21A-B9E09164B13E}" srcOrd="1" destOrd="0" presId="urn:microsoft.com/office/officeart/2005/8/layout/orgChart1"/>
    <dgm:cxn modelId="{FFA754CF-E0E8-4D0E-B131-D0AFE1ED7A8E}" type="presParOf" srcId="{CC043965-1275-4A99-B860-169533795B1A}" destId="{67C3427F-E19B-4537-B55F-C080365F582B}" srcOrd="1" destOrd="0" presId="urn:microsoft.com/office/officeart/2005/8/layout/orgChart1"/>
    <dgm:cxn modelId="{C0E46297-983A-4004-BF3A-A525C68CFE0D}" type="presParOf" srcId="{CC043965-1275-4A99-B860-169533795B1A}" destId="{E286B7ED-F1D4-4562-8EB8-EA5D778BEB48}" srcOrd="2" destOrd="0" presId="urn:microsoft.com/office/officeart/2005/8/layout/orgChart1"/>
    <dgm:cxn modelId="{B49C88E9-C26E-4CFF-9702-2344E26AB830}" type="presParOf" srcId="{095A7BA7-0BB0-41CB-812B-D373DF8CD18B}" destId="{205569AE-BD46-4FCE-BA7D-814BB3B5687F}" srcOrd="2" destOrd="0" presId="urn:microsoft.com/office/officeart/2005/8/layout/orgChart1"/>
    <dgm:cxn modelId="{2B3B3B92-F9C8-48BF-95F8-25CD22788C90}" type="presParOf" srcId="{86D38B3D-19C0-462E-AD8B-2F9CFCF2FF99}" destId="{F39883A2-0A43-4D90-ACAC-30EAD2D02DA4}" srcOrd="2" destOrd="0" presId="urn:microsoft.com/office/officeart/2005/8/layout/orgChart1"/>
    <dgm:cxn modelId="{4E057A28-C785-46FC-95D0-E32EF99DDCBE}" type="presParOf" srcId="{86D38B3D-19C0-462E-AD8B-2F9CFCF2FF99}" destId="{6DA58389-6180-4EBD-87A1-6C74BF2374A6}" srcOrd="3" destOrd="0" presId="urn:microsoft.com/office/officeart/2005/8/layout/orgChart1"/>
    <dgm:cxn modelId="{89B88F6F-F91D-4A5E-86E7-B695773970E2}" type="presParOf" srcId="{6DA58389-6180-4EBD-87A1-6C74BF2374A6}" destId="{6EA5B53C-91AC-4D31-A79B-599C16A09466}" srcOrd="0" destOrd="0" presId="urn:microsoft.com/office/officeart/2005/8/layout/orgChart1"/>
    <dgm:cxn modelId="{21D37F6D-8D8A-4ED9-A4C2-C6727CA46681}" type="presParOf" srcId="{6EA5B53C-91AC-4D31-A79B-599C16A09466}" destId="{CF2B4C45-FFF1-4F34-9E95-51DBFAE292D0}" srcOrd="0" destOrd="0" presId="urn:microsoft.com/office/officeart/2005/8/layout/orgChart1"/>
    <dgm:cxn modelId="{6D5D975D-9249-4753-859A-FD0F89B65FFD}" type="presParOf" srcId="{6EA5B53C-91AC-4D31-A79B-599C16A09466}" destId="{7857D361-B528-4B85-8D7B-E0B10BE18FF1}" srcOrd="1" destOrd="0" presId="urn:microsoft.com/office/officeart/2005/8/layout/orgChart1"/>
    <dgm:cxn modelId="{E4A128F1-142B-438B-9BF4-981EDD6740BC}" type="presParOf" srcId="{6DA58389-6180-4EBD-87A1-6C74BF2374A6}" destId="{9DC6EDBA-06C9-4319-8A84-8F9A6E83ABD9}" srcOrd="1" destOrd="0" presId="urn:microsoft.com/office/officeart/2005/8/layout/orgChart1"/>
    <dgm:cxn modelId="{5D41CFE2-737F-47AC-8AC0-600A5D7CEBEC}" type="presParOf" srcId="{6DA58389-6180-4EBD-87A1-6C74BF2374A6}" destId="{75D8E7A1-9C83-4540-89ED-2B84F35AF8EF}" srcOrd="2" destOrd="0" presId="urn:microsoft.com/office/officeart/2005/8/layout/orgChart1"/>
    <dgm:cxn modelId="{E3AE2A01-55CF-4701-A747-87AFE463FC97}" type="presParOf" srcId="{86D38B3D-19C0-462E-AD8B-2F9CFCF2FF99}" destId="{C2346AF0-5E65-454C-ADDB-0502A664330F}" srcOrd="4" destOrd="0" presId="urn:microsoft.com/office/officeart/2005/8/layout/orgChart1"/>
    <dgm:cxn modelId="{1132038A-EE71-4810-A408-EF3E037F5C04}" type="presParOf" srcId="{86D38B3D-19C0-462E-AD8B-2F9CFCF2FF99}" destId="{79ED573A-F5CA-4330-898B-40AF76FEE427}" srcOrd="5" destOrd="0" presId="urn:microsoft.com/office/officeart/2005/8/layout/orgChart1"/>
    <dgm:cxn modelId="{45A48ABA-2170-4F10-9588-157BFB1C28DB}" type="presParOf" srcId="{79ED573A-F5CA-4330-898B-40AF76FEE427}" destId="{170B3474-BCDF-4496-B4C4-76E392F8E0DD}" srcOrd="0" destOrd="0" presId="urn:microsoft.com/office/officeart/2005/8/layout/orgChart1"/>
    <dgm:cxn modelId="{DC1FA6D8-F20C-4181-904F-50F37CFC84D3}" type="presParOf" srcId="{170B3474-BCDF-4496-B4C4-76E392F8E0DD}" destId="{0B845542-FBCF-4AB2-9856-B4B52EDC7BD8}" srcOrd="0" destOrd="0" presId="urn:microsoft.com/office/officeart/2005/8/layout/orgChart1"/>
    <dgm:cxn modelId="{C5AEB24A-FDE6-48F9-810E-569A9011ADFC}" type="presParOf" srcId="{170B3474-BCDF-4496-B4C4-76E392F8E0DD}" destId="{F44F2976-9840-471C-B83B-1EE1F9298F59}" srcOrd="1" destOrd="0" presId="urn:microsoft.com/office/officeart/2005/8/layout/orgChart1"/>
    <dgm:cxn modelId="{1898AAFC-BDEA-4500-BDB4-70A81285E9C1}" type="presParOf" srcId="{79ED573A-F5CA-4330-898B-40AF76FEE427}" destId="{C226D1D3-7560-48E5-A064-B7CE49B27992}" srcOrd="1" destOrd="0" presId="urn:microsoft.com/office/officeart/2005/8/layout/orgChart1"/>
    <dgm:cxn modelId="{0B1F1207-F74F-48E7-8057-999CE2E7D735}" type="presParOf" srcId="{79ED573A-F5CA-4330-898B-40AF76FEE427}" destId="{9671AC1D-B383-424B-9801-75DA1B2A9147}" srcOrd="2" destOrd="0" presId="urn:microsoft.com/office/officeart/2005/8/layout/orgChart1"/>
    <dgm:cxn modelId="{9E782BDB-8895-4D8D-91E7-01B2B7255504}" type="presParOf" srcId="{86D38B3D-19C0-462E-AD8B-2F9CFCF2FF99}" destId="{A0E09FCF-FE88-4A22-97EC-E6F34B6D1E39}" srcOrd="6" destOrd="0" presId="urn:microsoft.com/office/officeart/2005/8/layout/orgChart1"/>
    <dgm:cxn modelId="{E935731B-5EA8-4BF5-97B4-641451B8E6D8}" type="presParOf" srcId="{86D38B3D-19C0-462E-AD8B-2F9CFCF2FF99}" destId="{16301E3A-259E-4833-ACD1-F054DC42D2EB}" srcOrd="7" destOrd="0" presId="urn:microsoft.com/office/officeart/2005/8/layout/orgChart1"/>
    <dgm:cxn modelId="{AC43DAD7-BFFF-4931-9C3B-19D2DCF1DC64}" type="presParOf" srcId="{16301E3A-259E-4833-ACD1-F054DC42D2EB}" destId="{5289B285-D210-409D-B242-3D067C4AF2E4}" srcOrd="0" destOrd="0" presId="urn:microsoft.com/office/officeart/2005/8/layout/orgChart1"/>
    <dgm:cxn modelId="{A1C41FF9-4379-4BC5-A2DA-481ACE9B5EB1}" type="presParOf" srcId="{5289B285-D210-409D-B242-3D067C4AF2E4}" destId="{5F496FC1-EF10-4370-B1E6-E9EFE6B5C9BB}" srcOrd="0" destOrd="0" presId="urn:microsoft.com/office/officeart/2005/8/layout/orgChart1"/>
    <dgm:cxn modelId="{A3A02D74-1405-4D94-A7D7-CBDBECFA0F79}" type="presParOf" srcId="{5289B285-D210-409D-B242-3D067C4AF2E4}" destId="{B2AC3F26-9AA0-4BCE-845D-455380DD8265}" srcOrd="1" destOrd="0" presId="urn:microsoft.com/office/officeart/2005/8/layout/orgChart1"/>
    <dgm:cxn modelId="{3C6BAD69-9AAB-4BEA-9BD0-8452CCB09365}" type="presParOf" srcId="{16301E3A-259E-4833-ACD1-F054DC42D2EB}" destId="{C254D738-ACA0-4BE4-AA40-488B08ADB918}" srcOrd="1" destOrd="0" presId="urn:microsoft.com/office/officeart/2005/8/layout/orgChart1"/>
    <dgm:cxn modelId="{23F84FC4-39E6-462C-9FB5-5F3B468AA4DB}" type="presParOf" srcId="{16301E3A-259E-4833-ACD1-F054DC42D2EB}" destId="{9A06F84C-773E-4642-9064-BE2379B4661E}" srcOrd="2" destOrd="0" presId="urn:microsoft.com/office/officeart/2005/8/layout/orgChart1"/>
    <dgm:cxn modelId="{8B04B289-C3E4-4832-9F7C-D773B67C4A36}" type="presParOf" srcId="{B4D8E2A2-158A-4DC2-94F0-78A0F168B29A}" destId="{59B2B2E5-CE72-43AB-9AA5-973E596718D8}" srcOrd="2" destOrd="0" presId="urn:microsoft.com/office/officeart/2005/8/layout/orgChart1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4D46D6-48D1-4808-9B9C-17934E9FA8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EDEFFE-6160-4E06-9289-325A12706832}">
      <dgm:prSet phldrT="[Texto]" custT="1"/>
      <dgm:spPr/>
      <dgm:t>
        <a:bodyPr/>
        <a:lstStyle/>
        <a:p>
          <a:r>
            <a:rPr lang="es-ES" sz="4000" dirty="0" smtClean="0"/>
            <a:t>Ecosistemas  acuáticos</a:t>
          </a:r>
          <a:endParaRPr lang="es-ES" sz="4000" dirty="0"/>
        </a:p>
      </dgm:t>
    </dgm:pt>
    <dgm:pt modelId="{A69A3F97-E10A-4BEC-8A27-82AB0D596B5A}" type="parTrans" cxnId="{DEF56696-BC94-446E-81BB-8A10174EB927}">
      <dgm:prSet/>
      <dgm:spPr/>
      <dgm:t>
        <a:bodyPr/>
        <a:lstStyle/>
        <a:p>
          <a:endParaRPr lang="es-ES" sz="2400"/>
        </a:p>
      </dgm:t>
    </dgm:pt>
    <dgm:pt modelId="{B45A0703-8DDC-41D7-B5D9-5CC3ACCD0765}" type="sibTrans" cxnId="{DEF56696-BC94-446E-81BB-8A10174EB927}">
      <dgm:prSet/>
      <dgm:spPr/>
      <dgm:t>
        <a:bodyPr/>
        <a:lstStyle/>
        <a:p>
          <a:endParaRPr lang="es-ES" sz="2400"/>
        </a:p>
      </dgm:t>
    </dgm:pt>
    <dgm:pt modelId="{AC8BE8EC-F866-45C8-A6EC-549F8C16B3AE}">
      <dgm:prSet phldrT="[Texto]" custT="1"/>
      <dgm:spPr/>
      <dgm:t>
        <a:bodyPr/>
        <a:lstStyle/>
        <a:p>
          <a:r>
            <a:rPr lang="es-ES" sz="3200" dirty="0" smtClean="0"/>
            <a:t>De agua salada</a:t>
          </a:r>
          <a:endParaRPr lang="es-ES" sz="3200" dirty="0"/>
        </a:p>
      </dgm:t>
    </dgm:pt>
    <dgm:pt modelId="{8AFCC7F7-CA11-49C0-BB05-BABC04D47C18}" type="parTrans" cxnId="{E57923F5-A8AA-459E-8AC7-42CC05708B66}">
      <dgm:prSet/>
      <dgm:spPr/>
      <dgm:t>
        <a:bodyPr/>
        <a:lstStyle/>
        <a:p>
          <a:endParaRPr lang="es-ES" sz="2400"/>
        </a:p>
      </dgm:t>
    </dgm:pt>
    <dgm:pt modelId="{1042B561-D25C-41EB-A36C-2F96CDEB890C}" type="sibTrans" cxnId="{E57923F5-A8AA-459E-8AC7-42CC05708B66}">
      <dgm:prSet/>
      <dgm:spPr/>
      <dgm:t>
        <a:bodyPr/>
        <a:lstStyle/>
        <a:p>
          <a:endParaRPr lang="es-ES" sz="2400"/>
        </a:p>
      </dgm:t>
    </dgm:pt>
    <dgm:pt modelId="{7294AB50-2962-4631-8C8F-5DCBF122C999}">
      <dgm:prSet phldrT="[Texto]" custT="1"/>
      <dgm:spPr/>
      <dgm:t>
        <a:bodyPr/>
        <a:lstStyle/>
        <a:p>
          <a:r>
            <a:rPr lang="es-ES" sz="3200" dirty="0" smtClean="0"/>
            <a:t>De agua dulce</a:t>
          </a:r>
          <a:endParaRPr lang="es-ES" sz="3200" dirty="0"/>
        </a:p>
      </dgm:t>
    </dgm:pt>
    <dgm:pt modelId="{E817F5F2-0D47-4815-9E41-056184252ACB}" type="parTrans" cxnId="{01B6949C-AE71-4041-893A-E6BC066724FD}">
      <dgm:prSet/>
      <dgm:spPr/>
      <dgm:t>
        <a:bodyPr/>
        <a:lstStyle/>
        <a:p>
          <a:endParaRPr lang="es-ES" sz="2400"/>
        </a:p>
      </dgm:t>
    </dgm:pt>
    <dgm:pt modelId="{957F7B4F-650B-48C8-BC82-33CDDF1B8212}" type="sibTrans" cxnId="{01B6949C-AE71-4041-893A-E6BC066724FD}">
      <dgm:prSet/>
      <dgm:spPr/>
      <dgm:t>
        <a:bodyPr/>
        <a:lstStyle/>
        <a:p>
          <a:endParaRPr lang="es-ES" sz="2400"/>
        </a:p>
      </dgm:t>
    </dgm:pt>
    <dgm:pt modelId="{DB940DC5-8719-4823-BEFC-EBA4D304B0B2}">
      <dgm:prSet custT="1"/>
      <dgm:spPr/>
      <dgm:t>
        <a:bodyPr/>
        <a:lstStyle/>
        <a:p>
          <a:r>
            <a:rPr lang="es-ES" sz="2400" dirty="0" smtClean="0"/>
            <a:t>Lagunas </a:t>
          </a:r>
          <a:endParaRPr lang="es-ES" sz="2400" dirty="0"/>
        </a:p>
      </dgm:t>
    </dgm:pt>
    <dgm:pt modelId="{B7AB369E-D5C8-4CD2-9FF0-3D532CCF7118}" type="parTrans" cxnId="{58B2B742-609B-47A8-A699-83936EE5EBC0}">
      <dgm:prSet/>
      <dgm:spPr/>
      <dgm:t>
        <a:bodyPr/>
        <a:lstStyle/>
        <a:p>
          <a:endParaRPr lang="es-ES" sz="2400"/>
        </a:p>
      </dgm:t>
    </dgm:pt>
    <dgm:pt modelId="{D8CEF8D6-5753-463A-8ABA-C71E78988DE7}" type="sibTrans" cxnId="{58B2B742-609B-47A8-A699-83936EE5EBC0}">
      <dgm:prSet/>
      <dgm:spPr/>
      <dgm:t>
        <a:bodyPr/>
        <a:lstStyle/>
        <a:p>
          <a:endParaRPr lang="es-ES" sz="2400"/>
        </a:p>
      </dgm:t>
    </dgm:pt>
    <dgm:pt modelId="{B421148D-A5F0-4F36-A015-EF1983F6D717}">
      <dgm:prSet custT="1"/>
      <dgm:spPr/>
      <dgm:t>
        <a:bodyPr/>
        <a:lstStyle/>
        <a:p>
          <a:pPr algn="ctr"/>
          <a:r>
            <a:rPr lang="es-ES" sz="2400" spc="0" dirty="0" smtClean="0"/>
            <a:t>Mar abierto</a:t>
          </a:r>
          <a:endParaRPr lang="es-ES" sz="2400" spc="0" dirty="0"/>
        </a:p>
      </dgm:t>
    </dgm:pt>
    <dgm:pt modelId="{662F7D33-0B0A-492A-A8EC-411806AA1B73}" type="parTrans" cxnId="{A9B1C78F-61FF-4A07-8755-44E2284F0503}">
      <dgm:prSet/>
      <dgm:spPr/>
      <dgm:t>
        <a:bodyPr/>
        <a:lstStyle/>
        <a:p>
          <a:endParaRPr lang="es-ES" sz="2400"/>
        </a:p>
      </dgm:t>
    </dgm:pt>
    <dgm:pt modelId="{1E23F5AF-65FE-44F3-A471-23E0059CCECA}" type="sibTrans" cxnId="{A9B1C78F-61FF-4A07-8755-44E2284F0503}">
      <dgm:prSet/>
      <dgm:spPr/>
      <dgm:t>
        <a:bodyPr/>
        <a:lstStyle/>
        <a:p>
          <a:endParaRPr lang="es-ES" sz="2400"/>
        </a:p>
      </dgm:t>
    </dgm:pt>
    <dgm:pt modelId="{10F78288-8946-46F0-B47C-F4584D97E59C}">
      <dgm:prSet custT="1"/>
      <dgm:spPr/>
      <dgm:t>
        <a:bodyPr/>
        <a:lstStyle/>
        <a:p>
          <a:r>
            <a:rPr lang="es-ES" sz="2400" dirty="0" smtClean="0"/>
            <a:t>Playas </a:t>
          </a:r>
          <a:endParaRPr lang="es-ES" sz="2400" dirty="0"/>
        </a:p>
      </dgm:t>
    </dgm:pt>
    <dgm:pt modelId="{0C1CB613-1061-4411-B8A7-F92DBB300155}" type="parTrans" cxnId="{383E3AC9-AE80-48FD-B5B2-867F2B52F92A}">
      <dgm:prSet/>
      <dgm:spPr/>
      <dgm:t>
        <a:bodyPr/>
        <a:lstStyle/>
        <a:p>
          <a:endParaRPr lang="es-ES" sz="2400"/>
        </a:p>
      </dgm:t>
    </dgm:pt>
    <dgm:pt modelId="{C5C4781E-66DB-4014-BE0E-85231A3EB3A6}" type="sibTrans" cxnId="{383E3AC9-AE80-48FD-B5B2-867F2B52F92A}">
      <dgm:prSet/>
      <dgm:spPr/>
      <dgm:t>
        <a:bodyPr/>
        <a:lstStyle/>
        <a:p>
          <a:endParaRPr lang="es-ES" sz="2400"/>
        </a:p>
      </dgm:t>
    </dgm:pt>
    <dgm:pt modelId="{7BB52AB7-8366-40D7-875D-38B68E39A03F}">
      <dgm:prSet custT="1"/>
      <dgm:spPr/>
      <dgm:t>
        <a:bodyPr/>
        <a:lstStyle/>
        <a:p>
          <a:r>
            <a:rPr lang="es-ES" sz="2400" dirty="0" smtClean="0"/>
            <a:t>Costas rocosas</a:t>
          </a:r>
          <a:endParaRPr lang="es-ES" sz="2400" dirty="0"/>
        </a:p>
      </dgm:t>
    </dgm:pt>
    <dgm:pt modelId="{9AA2DBA2-2744-4D55-947E-6FF9E290792D}" type="parTrans" cxnId="{FE68C2BE-9F09-4281-BD53-503007A9F599}">
      <dgm:prSet/>
      <dgm:spPr/>
      <dgm:t>
        <a:bodyPr/>
        <a:lstStyle/>
        <a:p>
          <a:endParaRPr lang="es-ES" sz="2400"/>
        </a:p>
      </dgm:t>
    </dgm:pt>
    <dgm:pt modelId="{6646715E-B73F-44A7-BAEE-DC51327FB281}" type="sibTrans" cxnId="{FE68C2BE-9F09-4281-BD53-503007A9F599}">
      <dgm:prSet/>
      <dgm:spPr/>
      <dgm:t>
        <a:bodyPr/>
        <a:lstStyle/>
        <a:p>
          <a:endParaRPr lang="es-ES" sz="2400"/>
        </a:p>
      </dgm:t>
    </dgm:pt>
    <dgm:pt modelId="{953B3202-2614-44B4-A415-6DCEE53F6D0A}">
      <dgm:prSet custT="1"/>
      <dgm:spPr/>
      <dgm:t>
        <a:bodyPr/>
        <a:lstStyle/>
        <a:p>
          <a:r>
            <a:rPr lang="es-ES" sz="2400" dirty="0" smtClean="0"/>
            <a:t>Ríos </a:t>
          </a:r>
          <a:endParaRPr lang="es-ES" sz="2400" dirty="0"/>
        </a:p>
      </dgm:t>
    </dgm:pt>
    <dgm:pt modelId="{9AB4874A-BF82-4AF7-BD70-1A00B85B7E95}" type="parTrans" cxnId="{8F0BC306-DB2A-4792-B5A5-96618BB39F36}">
      <dgm:prSet/>
      <dgm:spPr/>
      <dgm:t>
        <a:bodyPr/>
        <a:lstStyle/>
        <a:p>
          <a:endParaRPr lang="es-ES" sz="2400"/>
        </a:p>
      </dgm:t>
    </dgm:pt>
    <dgm:pt modelId="{3EAFA4A1-6349-4990-9E9F-2407D37CADD9}" type="sibTrans" cxnId="{8F0BC306-DB2A-4792-B5A5-96618BB39F36}">
      <dgm:prSet/>
      <dgm:spPr/>
      <dgm:t>
        <a:bodyPr/>
        <a:lstStyle/>
        <a:p>
          <a:endParaRPr lang="es-ES" sz="2400"/>
        </a:p>
      </dgm:t>
    </dgm:pt>
    <dgm:pt modelId="{38CD6EB2-535A-4D15-BF2C-CB514285960E}" type="pres">
      <dgm:prSet presAssocID="{C54D46D6-48D1-4808-9B9C-17934E9FA8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4D8E2A2-158A-4DC2-94F0-78A0F168B29A}" type="pres">
      <dgm:prSet presAssocID="{91EDEFFE-6160-4E06-9289-325A12706832}" presName="hierRoot1" presStyleCnt="0">
        <dgm:presLayoutVars>
          <dgm:hierBranch val="init"/>
        </dgm:presLayoutVars>
      </dgm:prSet>
      <dgm:spPr/>
    </dgm:pt>
    <dgm:pt modelId="{D90138BA-EE20-457E-8A03-9F1C3277431B}" type="pres">
      <dgm:prSet presAssocID="{91EDEFFE-6160-4E06-9289-325A12706832}" presName="rootComposite1" presStyleCnt="0"/>
      <dgm:spPr/>
    </dgm:pt>
    <dgm:pt modelId="{58AE1B11-4320-4CD9-829A-0F332A651643}" type="pres">
      <dgm:prSet presAssocID="{91EDEFFE-6160-4E06-9289-325A12706832}" presName="rootText1" presStyleLbl="node0" presStyleIdx="0" presStyleCnt="1" custScaleX="330960" custScaleY="104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AC99C0-040B-46EE-8142-11FB53425F21}" type="pres">
      <dgm:prSet presAssocID="{91EDEFFE-6160-4E06-9289-325A12706832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6D38B3D-19C0-462E-AD8B-2F9CFCF2FF99}" type="pres">
      <dgm:prSet presAssocID="{91EDEFFE-6160-4E06-9289-325A12706832}" presName="hierChild2" presStyleCnt="0"/>
      <dgm:spPr/>
    </dgm:pt>
    <dgm:pt modelId="{AC835D69-8F3B-4F12-B8D5-C701200E4035}" type="pres">
      <dgm:prSet presAssocID="{8AFCC7F7-CA11-49C0-BB05-BABC04D47C18}" presName="Name37" presStyleLbl="parChTrans1D2" presStyleIdx="0" presStyleCnt="2"/>
      <dgm:spPr/>
      <dgm:t>
        <a:bodyPr/>
        <a:lstStyle/>
        <a:p>
          <a:endParaRPr lang="es-ES"/>
        </a:p>
      </dgm:t>
    </dgm:pt>
    <dgm:pt modelId="{095A7BA7-0BB0-41CB-812B-D373DF8CD18B}" type="pres">
      <dgm:prSet presAssocID="{AC8BE8EC-F866-45C8-A6EC-549F8C16B3AE}" presName="hierRoot2" presStyleCnt="0">
        <dgm:presLayoutVars>
          <dgm:hierBranch val="init"/>
        </dgm:presLayoutVars>
      </dgm:prSet>
      <dgm:spPr/>
    </dgm:pt>
    <dgm:pt modelId="{4D9758F4-925F-48BD-AE45-98BF82322AB2}" type="pres">
      <dgm:prSet presAssocID="{AC8BE8EC-F866-45C8-A6EC-549F8C16B3AE}" presName="rootComposite" presStyleCnt="0"/>
      <dgm:spPr/>
    </dgm:pt>
    <dgm:pt modelId="{64065E6A-38B8-4BB1-A679-64D3B94026A9}" type="pres">
      <dgm:prSet presAssocID="{AC8BE8EC-F866-45C8-A6EC-549F8C16B3AE}" presName="rootText" presStyleLbl="node2" presStyleIdx="0" presStyleCnt="2" custScaleX="182239" custLinFactNeighborX="-89317" custLinFactNeighborY="-52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21F9FA1-80F2-4ADC-A353-40DBEAE89A94}" type="pres">
      <dgm:prSet presAssocID="{AC8BE8EC-F866-45C8-A6EC-549F8C16B3AE}" presName="rootConnector" presStyleLbl="node2" presStyleIdx="0" presStyleCnt="2"/>
      <dgm:spPr/>
      <dgm:t>
        <a:bodyPr/>
        <a:lstStyle/>
        <a:p>
          <a:endParaRPr lang="es-ES"/>
        </a:p>
      </dgm:t>
    </dgm:pt>
    <dgm:pt modelId="{F118ABE4-6A96-4919-B1CB-E68D57045230}" type="pres">
      <dgm:prSet presAssocID="{AC8BE8EC-F866-45C8-A6EC-549F8C16B3AE}" presName="hierChild4" presStyleCnt="0"/>
      <dgm:spPr/>
    </dgm:pt>
    <dgm:pt modelId="{C7BCD538-8AC8-4451-BC30-FC769A774E93}" type="pres">
      <dgm:prSet presAssocID="{0C1CB613-1061-4411-B8A7-F92DBB300155}" presName="Name37" presStyleLbl="parChTrans1D3" presStyleIdx="0" presStyleCnt="5"/>
      <dgm:spPr/>
      <dgm:t>
        <a:bodyPr/>
        <a:lstStyle/>
        <a:p>
          <a:endParaRPr lang="es-ES"/>
        </a:p>
      </dgm:t>
    </dgm:pt>
    <dgm:pt modelId="{3A510EA0-DB83-4F42-BD02-D5CD8CD6F853}" type="pres">
      <dgm:prSet presAssocID="{10F78288-8946-46F0-B47C-F4584D97E59C}" presName="hierRoot2" presStyleCnt="0">
        <dgm:presLayoutVars>
          <dgm:hierBranch val="init"/>
        </dgm:presLayoutVars>
      </dgm:prSet>
      <dgm:spPr/>
    </dgm:pt>
    <dgm:pt modelId="{E8ACFEEB-9067-4745-ACCF-B246793D018B}" type="pres">
      <dgm:prSet presAssocID="{10F78288-8946-46F0-B47C-F4584D97E59C}" presName="rootComposite" presStyleCnt="0"/>
      <dgm:spPr/>
    </dgm:pt>
    <dgm:pt modelId="{0191F377-8349-4B31-B527-3AC1308912AD}" type="pres">
      <dgm:prSet presAssocID="{10F78288-8946-46F0-B47C-F4584D97E59C}" presName="rootText" presStyleLbl="node3" presStyleIdx="0" presStyleCnt="5" custLinFactNeighborX="-76089" custLinFactNeighborY="-28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898E2F-C19D-4AE5-A2A7-E328D3FC5D9E}" type="pres">
      <dgm:prSet presAssocID="{10F78288-8946-46F0-B47C-F4584D97E59C}" presName="rootConnector" presStyleLbl="node3" presStyleIdx="0" presStyleCnt="5"/>
      <dgm:spPr/>
      <dgm:t>
        <a:bodyPr/>
        <a:lstStyle/>
        <a:p>
          <a:endParaRPr lang="es-ES"/>
        </a:p>
      </dgm:t>
    </dgm:pt>
    <dgm:pt modelId="{F5BB2E47-68D5-4375-A14E-63279A265ECF}" type="pres">
      <dgm:prSet presAssocID="{10F78288-8946-46F0-B47C-F4584D97E59C}" presName="hierChild4" presStyleCnt="0"/>
      <dgm:spPr/>
    </dgm:pt>
    <dgm:pt modelId="{8C2CCC6C-6EC7-44C1-A9C9-600F478C752E}" type="pres">
      <dgm:prSet presAssocID="{10F78288-8946-46F0-B47C-F4584D97E59C}" presName="hierChild5" presStyleCnt="0"/>
      <dgm:spPr/>
    </dgm:pt>
    <dgm:pt modelId="{36EE7CEE-49F7-4112-B7C2-EFE6B11C9422}" type="pres">
      <dgm:prSet presAssocID="{9AA2DBA2-2744-4D55-947E-6FF9E290792D}" presName="Name37" presStyleLbl="parChTrans1D3" presStyleIdx="1" presStyleCnt="5"/>
      <dgm:spPr/>
      <dgm:t>
        <a:bodyPr/>
        <a:lstStyle/>
        <a:p>
          <a:endParaRPr lang="es-ES"/>
        </a:p>
      </dgm:t>
    </dgm:pt>
    <dgm:pt modelId="{CC3629D6-D4F2-4E60-A85E-8A3E42379BDF}" type="pres">
      <dgm:prSet presAssocID="{7BB52AB7-8366-40D7-875D-38B68E39A03F}" presName="hierRoot2" presStyleCnt="0">
        <dgm:presLayoutVars>
          <dgm:hierBranch val="init"/>
        </dgm:presLayoutVars>
      </dgm:prSet>
      <dgm:spPr/>
    </dgm:pt>
    <dgm:pt modelId="{70599EC5-07A6-4FB3-9D72-761AAFBEFA2D}" type="pres">
      <dgm:prSet presAssocID="{7BB52AB7-8366-40D7-875D-38B68E39A03F}" presName="rootComposite" presStyleCnt="0"/>
      <dgm:spPr/>
    </dgm:pt>
    <dgm:pt modelId="{2B676174-1482-4ADD-81DF-456A5ADB2307}" type="pres">
      <dgm:prSet presAssocID="{7BB52AB7-8366-40D7-875D-38B68E39A03F}" presName="rootText" presStyleLbl="node3" presStyleIdx="1" presStyleCnt="5" custLinFactNeighborX="-76089" custLinFactNeighborY="-4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B17C3D-5583-42ED-96B2-23578D338B33}" type="pres">
      <dgm:prSet presAssocID="{7BB52AB7-8366-40D7-875D-38B68E39A03F}" presName="rootConnector" presStyleLbl="node3" presStyleIdx="1" presStyleCnt="5"/>
      <dgm:spPr/>
      <dgm:t>
        <a:bodyPr/>
        <a:lstStyle/>
        <a:p>
          <a:endParaRPr lang="es-ES"/>
        </a:p>
      </dgm:t>
    </dgm:pt>
    <dgm:pt modelId="{4DD250A1-053B-4C09-B68A-75C42427B940}" type="pres">
      <dgm:prSet presAssocID="{7BB52AB7-8366-40D7-875D-38B68E39A03F}" presName="hierChild4" presStyleCnt="0"/>
      <dgm:spPr/>
    </dgm:pt>
    <dgm:pt modelId="{5D16440E-A620-4696-B435-6C43E95AAB08}" type="pres">
      <dgm:prSet presAssocID="{7BB52AB7-8366-40D7-875D-38B68E39A03F}" presName="hierChild5" presStyleCnt="0"/>
      <dgm:spPr/>
    </dgm:pt>
    <dgm:pt modelId="{DF7CC76D-D986-4ED3-A215-A613E8A41958}" type="pres">
      <dgm:prSet presAssocID="{662F7D33-0B0A-492A-A8EC-411806AA1B73}" presName="Name37" presStyleLbl="parChTrans1D3" presStyleIdx="2" presStyleCnt="5"/>
      <dgm:spPr/>
      <dgm:t>
        <a:bodyPr/>
        <a:lstStyle/>
        <a:p>
          <a:endParaRPr lang="es-ES"/>
        </a:p>
      </dgm:t>
    </dgm:pt>
    <dgm:pt modelId="{713D4987-6D13-4B2D-93D7-A1DB6CC1CBC7}" type="pres">
      <dgm:prSet presAssocID="{B421148D-A5F0-4F36-A015-EF1983F6D717}" presName="hierRoot2" presStyleCnt="0">
        <dgm:presLayoutVars>
          <dgm:hierBranch val="init"/>
        </dgm:presLayoutVars>
      </dgm:prSet>
      <dgm:spPr/>
    </dgm:pt>
    <dgm:pt modelId="{86DCD492-9D12-4C11-9E26-EC1A1D86BA2D}" type="pres">
      <dgm:prSet presAssocID="{B421148D-A5F0-4F36-A015-EF1983F6D717}" presName="rootComposite" presStyleCnt="0"/>
      <dgm:spPr/>
    </dgm:pt>
    <dgm:pt modelId="{A9894AD9-A1D7-4E94-A133-F3D038D45987}" type="pres">
      <dgm:prSet presAssocID="{B421148D-A5F0-4F36-A015-EF1983F6D717}" presName="rootText" presStyleLbl="node3" presStyleIdx="2" presStyleCnt="5" custScaleY="94986" custLinFactNeighborX="-76089" custLinFactNeighborY="19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0EBEB9-01E9-43CD-922A-A8974AA5C6AE}" type="pres">
      <dgm:prSet presAssocID="{B421148D-A5F0-4F36-A015-EF1983F6D717}" presName="rootConnector" presStyleLbl="node3" presStyleIdx="2" presStyleCnt="5"/>
      <dgm:spPr/>
      <dgm:t>
        <a:bodyPr/>
        <a:lstStyle/>
        <a:p>
          <a:endParaRPr lang="es-ES"/>
        </a:p>
      </dgm:t>
    </dgm:pt>
    <dgm:pt modelId="{89AEE17C-4AE7-4856-8B29-E02DA42B5262}" type="pres">
      <dgm:prSet presAssocID="{B421148D-A5F0-4F36-A015-EF1983F6D717}" presName="hierChild4" presStyleCnt="0"/>
      <dgm:spPr/>
    </dgm:pt>
    <dgm:pt modelId="{DA2DCA02-A5D5-492A-BFAA-608F3BBE5752}" type="pres">
      <dgm:prSet presAssocID="{B421148D-A5F0-4F36-A015-EF1983F6D717}" presName="hierChild5" presStyleCnt="0"/>
      <dgm:spPr/>
    </dgm:pt>
    <dgm:pt modelId="{205569AE-BD46-4FCE-BA7D-814BB3B5687F}" type="pres">
      <dgm:prSet presAssocID="{AC8BE8EC-F866-45C8-A6EC-549F8C16B3AE}" presName="hierChild5" presStyleCnt="0"/>
      <dgm:spPr/>
    </dgm:pt>
    <dgm:pt modelId="{F39883A2-0A43-4D90-ACAC-30EAD2D02DA4}" type="pres">
      <dgm:prSet presAssocID="{E817F5F2-0D47-4815-9E41-056184252AC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6DA58389-6180-4EBD-87A1-6C74BF2374A6}" type="pres">
      <dgm:prSet presAssocID="{7294AB50-2962-4631-8C8F-5DCBF122C999}" presName="hierRoot2" presStyleCnt="0">
        <dgm:presLayoutVars>
          <dgm:hierBranch val="init"/>
        </dgm:presLayoutVars>
      </dgm:prSet>
      <dgm:spPr/>
    </dgm:pt>
    <dgm:pt modelId="{6EA5B53C-91AC-4D31-A79B-599C16A09466}" type="pres">
      <dgm:prSet presAssocID="{7294AB50-2962-4631-8C8F-5DCBF122C999}" presName="rootComposite" presStyleCnt="0"/>
      <dgm:spPr/>
    </dgm:pt>
    <dgm:pt modelId="{CF2B4C45-FFF1-4F34-9E95-51DBFAE292D0}" type="pres">
      <dgm:prSet presAssocID="{7294AB50-2962-4631-8C8F-5DCBF122C999}" presName="rootText" presStyleLbl="node2" presStyleIdx="1" presStyleCnt="2" custScaleX="166058" custLinFactNeighborX="10560" custLinFactNeighborY="-52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7D361-B528-4B85-8D7B-E0B10BE18FF1}" type="pres">
      <dgm:prSet presAssocID="{7294AB50-2962-4631-8C8F-5DCBF122C999}" presName="rootConnector" presStyleLbl="node2" presStyleIdx="1" presStyleCnt="2"/>
      <dgm:spPr/>
      <dgm:t>
        <a:bodyPr/>
        <a:lstStyle/>
        <a:p>
          <a:endParaRPr lang="es-ES"/>
        </a:p>
      </dgm:t>
    </dgm:pt>
    <dgm:pt modelId="{9DC6EDBA-06C9-4319-8A84-8F9A6E83ABD9}" type="pres">
      <dgm:prSet presAssocID="{7294AB50-2962-4631-8C8F-5DCBF122C999}" presName="hierChild4" presStyleCnt="0"/>
      <dgm:spPr/>
    </dgm:pt>
    <dgm:pt modelId="{A9AC649E-1081-4FF8-883D-7BA03D159AEF}" type="pres">
      <dgm:prSet presAssocID="{9AB4874A-BF82-4AF7-BD70-1A00B85B7E95}" presName="Name37" presStyleLbl="parChTrans1D3" presStyleIdx="3" presStyleCnt="5"/>
      <dgm:spPr/>
      <dgm:t>
        <a:bodyPr/>
        <a:lstStyle/>
        <a:p>
          <a:endParaRPr lang="es-ES"/>
        </a:p>
      </dgm:t>
    </dgm:pt>
    <dgm:pt modelId="{7FC15029-4DDC-468E-BE9E-38B439D9FA60}" type="pres">
      <dgm:prSet presAssocID="{953B3202-2614-44B4-A415-6DCEE53F6D0A}" presName="hierRoot2" presStyleCnt="0">
        <dgm:presLayoutVars>
          <dgm:hierBranch val="init"/>
        </dgm:presLayoutVars>
      </dgm:prSet>
      <dgm:spPr/>
    </dgm:pt>
    <dgm:pt modelId="{6F4C973E-A603-466B-B53E-D50BA86CFA78}" type="pres">
      <dgm:prSet presAssocID="{953B3202-2614-44B4-A415-6DCEE53F6D0A}" presName="rootComposite" presStyleCnt="0"/>
      <dgm:spPr/>
    </dgm:pt>
    <dgm:pt modelId="{C648A346-5D24-416F-9797-D735ECD1A7ED}" type="pres">
      <dgm:prSet presAssocID="{953B3202-2614-44B4-A415-6DCEE53F6D0A}" presName="rootText" presStyleLbl="node3" presStyleIdx="3" presStyleCnt="5" custLinFactNeighborX="53523" custLinFactNeighborY="-28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E8DDAF-3EE1-42DD-A7B2-661615E63A24}" type="pres">
      <dgm:prSet presAssocID="{953B3202-2614-44B4-A415-6DCEE53F6D0A}" presName="rootConnector" presStyleLbl="node3" presStyleIdx="3" presStyleCnt="5"/>
      <dgm:spPr/>
      <dgm:t>
        <a:bodyPr/>
        <a:lstStyle/>
        <a:p>
          <a:endParaRPr lang="es-ES"/>
        </a:p>
      </dgm:t>
    </dgm:pt>
    <dgm:pt modelId="{E7DDD56F-C7A3-426A-B3E3-43398BE6F2E1}" type="pres">
      <dgm:prSet presAssocID="{953B3202-2614-44B4-A415-6DCEE53F6D0A}" presName="hierChild4" presStyleCnt="0"/>
      <dgm:spPr/>
    </dgm:pt>
    <dgm:pt modelId="{3762A847-92A5-478D-AD23-D3531366BE78}" type="pres">
      <dgm:prSet presAssocID="{953B3202-2614-44B4-A415-6DCEE53F6D0A}" presName="hierChild5" presStyleCnt="0"/>
      <dgm:spPr/>
    </dgm:pt>
    <dgm:pt modelId="{56466709-D322-4EEE-A1F1-D430E42BD9CF}" type="pres">
      <dgm:prSet presAssocID="{B7AB369E-D5C8-4CD2-9FF0-3D532CCF7118}" presName="Name37" presStyleLbl="parChTrans1D3" presStyleIdx="4" presStyleCnt="5"/>
      <dgm:spPr/>
      <dgm:t>
        <a:bodyPr/>
        <a:lstStyle/>
        <a:p>
          <a:endParaRPr lang="es-ES"/>
        </a:p>
      </dgm:t>
    </dgm:pt>
    <dgm:pt modelId="{24BF7D8D-6328-439D-8107-C675F42C9241}" type="pres">
      <dgm:prSet presAssocID="{DB940DC5-8719-4823-BEFC-EBA4D304B0B2}" presName="hierRoot2" presStyleCnt="0">
        <dgm:presLayoutVars>
          <dgm:hierBranch val="init"/>
        </dgm:presLayoutVars>
      </dgm:prSet>
      <dgm:spPr/>
    </dgm:pt>
    <dgm:pt modelId="{9F9B03B4-AC22-417A-BDB4-6F05A573FFDA}" type="pres">
      <dgm:prSet presAssocID="{DB940DC5-8719-4823-BEFC-EBA4D304B0B2}" presName="rootComposite" presStyleCnt="0"/>
      <dgm:spPr/>
    </dgm:pt>
    <dgm:pt modelId="{E6BF9E66-52A0-4E71-A2F1-A036F1F38C6B}" type="pres">
      <dgm:prSet presAssocID="{DB940DC5-8719-4823-BEFC-EBA4D304B0B2}" presName="rootText" presStyleLbl="node3" presStyleIdx="4" presStyleCnt="5" custScaleY="93271" custLinFactNeighborX="53523" custLinFactNeighborY="80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57E9DF-DBC2-4D7C-A69C-BE71906C95B4}" type="pres">
      <dgm:prSet presAssocID="{DB940DC5-8719-4823-BEFC-EBA4D304B0B2}" presName="rootConnector" presStyleLbl="node3" presStyleIdx="4" presStyleCnt="5"/>
      <dgm:spPr/>
      <dgm:t>
        <a:bodyPr/>
        <a:lstStyle/>
        <a:p>
          <a:endParaRPr lang="es-ES"/>
        </a:p>
      </dgm:t>
    </dgm:pt>
    <dgm:pt modelId="{44E10A49-3E0A-4A94-9E46-30337B784529}" type="pres">
      <dgm:prSet presAssocID="{DB940DC5-8719-4823-BEFC-EBA4D304B0B2}" presName="hierChild4" presStyleCnt="0"/>
      <dgm:spPr/>
    </dgm:pt>
    <dgm:pt modelId="{4C3D40B3-F1C6-4927-9FC3-14B100C9A2D4}" type="pres">
      <dgm:prSet presAssocID="{DB940DC5-8719-4823-BEFC-EBA4D304B0B2}" presName="hierChild5" presStyleCnt="0"/>
      <dgm:spPr/>
    </dgm:pt>
    <dgm:pt modelId="{75D8E7A1-9C83-4540-89ED-2B84F35AF8EF}" type="pres">
      <dgm:prSet presAssocID="{7294AB50-2962-4631-8C8F-5DCBF122C999}" presName="hierChild5" presStyleCnt="0"/>
      <dgm:spPr/>
    </dgm:pt>
    <dgm:pt modelId="{59B2B2E5-CE72-43AB-9AA5-973E596718D8}" type="pres">
      <dgm:prSet presAssocID="{91EDEFFE-6160-4E06-9289-325A12706832}" presName="hierChild3" presStyleCnt="0"/>
      <dgm:spPr/>
    </dgm:pt>
  </dgm:ptLst>
  <dgm:cxnLst>
    <dgm:cxn modelId="{F7E14B0C-B65E-448E-9DF2-DD6A5208E89F}" type="presOf" srcId="{9AA2DBA2-2744-4D55-947E-6FF9E290792D}" destId="{36EE7CEE-49F7-4112-B7C2-EFE6B11C9422}" srcOrd="0" destOrd="0" presId="urn:microsoft.com/office/officeart/2005/8/layout/orgChart1"/>
    <dgm:cxn modelId="{EEA12724-D8E0-4BF6-BD03-58E0A255F63B}" type="presOf" srcId="{AC8BE8EC-F866-45C8-A6EC-549F8C16B3AE}" destId="{C21F9FA1-80F2-4ADC-A353-40DBEAE89A94}" srcOrd="1" destOrd="0" presId="urn:microsoft.com/office/officeart/2005/8/layout/orgChart1"/>
    <dgm:cxn modelId="{9D3CA0A7-E1E1-4EFE-BD78-754419B4FCFC}" type="presOf" srcId="{AC8BE8EC-F866-45C8-A6EC-549F8C16B3AE}" destId="{64065E6A-38B8-4BB1-A679-64D3B94026A9}" srcOrd="0" destOrd="0" presId="urn:microsoft.com/office/officeart/2005/8/layout/orgChart1"/>
    <dgm:cxn modelId="{8F0BC306-DB2A-4792-B5A5-96618BB39F36}" srcId="{7294AB50-2962-4631-8C8F-5DCBF122C999}" destId="{953B3202-2614-44B4-A415-6DCEE53F6D0A}" srcOrd="0" destOrd="0" parTransId="{9AB4874A-BF82-4AF7-BD70-1A00B85B7E95}" sibTransId="{3EAFA4A1-6349-4990-9E9F-2407D37CADD9}"/>
    <dgm:cxn modelId="{42AF4C17-94C7-48CF-8298-8AB9D680E4BD}" type="presOf" srcId="{C54D46D6-48D1-4808-9B9C-17934E9FA86C}" destId="{38CD6EB2-535A-4D15-BF2C-CB514285960E}" srcOrd="0" destOrd="0" presId="urn:microsoft.com/office/officeart/2005/8/layout/orgChart1"/>
    <dgm:cxn modelId="{A9B1C78F-61FF-4A07-8755-44E2284F0503}" srcId="{AC8BE8EC-F866-45C8-A6EC-549F8C16B3AE}" destId="{B421148D-A5F0-4F36-A015-EF1983F6D717}" srcOrd="2" destOrd="0" parTransId="{662F7D33-0B0A-492A-A8EC-411806AA1B73}" sibTransId="{1E23F5AF-65FE-44F3-A471-23E0059CCECA}"/>
    <dgm:cxn modelId="{DC76E9E7-906C-41DD-A372-58ACA11921D1}" type="presOf" srcId="{E817F5F2-0D47-4815-9E41-056184252ACB}" destId="{F39883A2-0A43-4D90-ACAC-30EAD2D02DA4}" srcOrd="0" destOrd="0" presId="urn:microsoft.com/office/officeart/2005/8/layout/orgChart1"/>
    <dgm:cxn modelId="{64E815C0-1135-46E5-9BC8-683EEF066341}" type="presOf" srcId="{91EDEFFE-6160-4E06-9289-325A12706832}" destId="{DFAC99C0-040B-46EE-8142-11FB53425F21}" srcOrd="1" destOrd="0" presId="urn:microsoft.com/office/officeart/2005/8/layout/orgChart1"/>
    <dgm:cxn modelId="{2BF9CCAD-A98C-4FDD-A00A-09CE327BD54A}" type="presOf" srcId="{0C1CB613-1061-4411-B8A7-F92DBB300155}" destId="{C7BCD538-8AC8-4451-BC30-FC769A774E93}" srcOrd="0" destOrd="0" presId="urn:microsoft.com/office/officeart/2005/8/layout/orgChart1"/>
    <dgm:cxn modelId="{41729C3B-FE3B-4BF7-917B-7FAD24D0D3A5}" type="presOf" srcId="{B421148D-A5F0-4F36-A015-EF1983F6D717}" destId="{1C0EBEB9-01E9-43CD-922A-A8974AA5C6AE}" srcOrd="1" destOrd="0" presId="urn:microsoft.com/office/officeart/2005/8/layout/orgChart1"/>
    <dgm:cxn modelId="{FA099BD7-7B02-412D-A5CE-79C8C81D2E09}" type="presOf" srcId="{8AFCC7F7-CA11-49C0-BB05-BABC04D47C18}" destId="{AC835D69-8F3B-4F12-B8D5-C701200E4035}" srcOrd="0" destOrd="0" presId="urn:microsoft.com/office/officeart/2005/8/layout/orgChart1"/>
    <dgm:cxn modelId="{028941A8-C779-47A2-85B8-2B165BE6B431}" type="presOf" srcId="{7294AB50-2962-4631-8C8F-5DCBF122C999}" destId="{7857D361-B528-4B85-8D7B-E0B10BE18FF1}" srcOrd="1" destOrd="0" presId="urn:microsoft.com/office/officeart/2005/8/layout/orgChart1"/>
    <dgm:cxn modelId="{A2EDE11E-3730-4C22-A397-07DF33E119D9}" type="presOf" srcId="{91EDEFFE-6160-4E06-9289-325A12706832}" destId="{58AE1B11-4320-4CD9-829A-0F332A651643}" srcOrd="0" destOrd="0" presId="urn:microsoft.com/office/officeart/2005/8/layout/orgChart1"/>
    <dgm:cxn modelId="{5875836C-0CF9-4A65-B040-A3043104A395}" type="presOf" srcId="{DB940DC5-8719-4823-BEFC-EBA4D304B0B2}" destId="{F457E9DF-DBC2-4D7C-A69C-BE71906C95B4}" srcOrd="1" destOrd="0" presId="urn:microsoft.com/office/officeart/2005/8/layout/orgChart1"/>
    <dgm:cxn modelId="{DEF56696-BC94-446E-81BB-8A10174EB927}" srcId="{C54D46D6-48D1-4808-9B9C-17934E9FA86C}" destId="{91EDEFFE-6160-4E06-9289-325A12706832}" srcOrd="0" destOrd="0" parTransId="{A69A3F97-E10A-4BEC-8A27-82AB0D596B5A}" sibTransId="{B45A0703-8DDC-41D7-B5D9-5CC3ACCD0765}"/>
    <dgm:cxn modelId="{EDEF3671-9C4B-49A8-8016-8F6047A7755A}" type="presOf" srcId="{7BB52AB7-8366-40D7-875D-38B68E39A03F}" destId="{2B676174-1482-4ADD-81DF-456A5ADB2307}" srcOrd="0" destOrd="0" presId="urn:microsoft.com/office/officeart/2005/8/layout/orgChart1"/>
    <dgm:cxn modelId="{383E3AC9-AE80-48FD-B5B2-867F2B52F92A}" srcId="{AC8BE8EC-F866-45C8-A6EC-549F8C16B3AE}" destId="{10F78288-8946-46F0-B47C-F4584D97E59C}" srcOrd="0" destOrd="0" parTransId="{0C1CB613-1061-4411-B8A7-F92DBB300155}" sibTransId="{C5C4781E-66DB-4014-BE0E-85231A3EB3A6}"/>
    <dgm:cxn modelId="{7286B184-C07B-4145-9753-2256B6B968F7}" type="presOf" srcId="{7BB52AB7-8366-40D7-875D-38B68E39A03F}" destId="{87B17C3D-5583-42ED-96B2-23578D338B33}" srcOrd="1" destOrd="0" presId="urn:microsoft.com/office/officeart/2005/8/layout/orgChart1"/>
    <dgm:cxn modelId="{E57923F5-A8AA-459E-8AC7-42CC05708B66}" srcId="{91EDEFFE-6160-4E06-9289-325A12706832}" destId="{AC8BE8EC-F866-45C8-A6EC-549F8C16B3AE}" srcOrd="0" destOrd="0" parTransId="{8AFCC7F7-CA11-49C0-BB05-BABC04D47C18}" sibTransId="{1042B561-D25C-41EB-A36C-2F96CDEB890C}"/>
    <dgm:cxn modelId="{D4EE3B2B-4A46-4D68-9FFB-4571ECC6C1D4}" type="presOf" srcId="{953B3202-2614-44B4-A415-6DCEE53F6D0A}" destId="{7CE8DDAF-3EE1-42DD-A7B2-661615E63A24}" srcOrd="1" destOrd="0" presId="urn:microsoft.com/office/officeart/2005/8/layout/orgChart1"/>
    <dgm:cxn modelId="{01B6949C-AE71-4041-893A-E6BC066724FD}" srcId="{91EDEFFE-6160-4E06-9289-325A12706832}" destId="{7294AB50-2962-4631-8C8F-5DCBF122C999}" srcOrd="1" destOrd="0" parTransId="{E817F5F2-0D47-4815-9E41-056184252ACB}" sibTransId="{957F7B4F-650B-48C8-BC82-33CDDF1B8212}"/>
    <dgm:cxn modelId="{E2E86049-8FCF-430F-A95F-7FD96203A3B2}" type="presOf" srcId="{7294AB50-2962-4631-8C8F-5DCBF122C999}" destId="{CF2B4C45-FFF1-4F34-9E95-51DBFAE292D0}" srcOrd="0" destOrd="0" presId="urn:microsoft.com/office/officeart/2005/8/layout/orgChart1"/>
    <dgm:cxn modelId="{58B2B742-609B-47A8-A699-83936EE5EBC0}" srcId="{7294AB50-2962-4631-8C8F-5DCBF122C999}" destId="{DB940DC5-8719-4823-BEFC-EBA4D304B0B2}" srcOrd="1" destOrd="0" parTransId="{B7AB369E-D5C8-4CD2-9FF0-3D532CCF7118}" sibTransId="{D8CEF8D6-5753-463A-8ABA-C71E78988DE7}"/>
    <dgm:cxn modelId="{3F3EBEB8-14CC-449A-87B8-7FEA9AF74753}" type="presOf" srcId="{10F78288-8946-46F0-B47C-F4584D97E59C}" destId="{12898E2F-C19D-4AE5-A2A7-E328D3FC5D9E}" srcOrd="1" destOrd="0" presId="urn:microsoft.com/office/officeart/2005/8/layout/orgChart1"/>
    <dgm:cxn modelId="{9F46DA5E-658E-4108-B21E-78F69E691188}" type="presOf" srcId="{953B3202-2614-44B4-A415-6DCEE53F6D0A}" destId="{C648A346-5D24-416F-9797-D735ECD1A7ED}" srcOrd="0" destOrd="0" presId="urn:microsoft.com/office/officeart/2005/8/layout/orgChart1"/>
    <dgm:cxn modelId="{FE68C2BE-9F09-4281-BD53-503007A9F599}" srcId="{AC8BE8EC-F866-45C8-A6EC-549F8C16B3AE}" destId="{7BB52AB7-8366-40D7-875D-38B68E39A03F}" srcOrd="1" destOrd="0" parTransId="{9AA2DBA2-2744-4D55-947E-6FF9E290792D}" sibTransId="{6646715E-B73F-44A7-BAEE-DC51327FB281}"/>
    <dgm:cxn modelId="{7B95580C-5F49-4807-94DC-003F1A5301B0}" type="presOf" srcId="{10F78288-8946-46F0-B47C-F4584D97E59C}" destId="{0191F377-8349-4B31-B527-3AC1308912AD}" srcOrd="0" destOrd="0" presId="urn:microsoft.com/office/officeart/2005/8/layout/orgChart1"/>
    <dgm:cxn modelId="{6AFB4BCD-AF9F-4B6D-B43C-030B633BFF7E}" type="presOf" srcId="{B7AB369E-D5C8-4CD2-9FF0-3D532CCF7118}" destId="{56466709-D322-4EEE-A1F1-D430E42BD9CF}" srcOrd="0" destOrd="0" presId="urn:microsoft.com/office/officeart/2005/8/layout/orgChart1"/>
    <dgm:cxn modelId="{FF90577E-44BC-42BF-A0AB-0338D8442EBB}" type="presOf" srcId="{DB940DC5-8719-4823-BEFC-EBA4D304B0B2}" destId="{E6BF9E66-52A0-4E71-A2F1-A036F1F38C6B}" srcOrd="0" destOrd="0" presId="urn:microsoft.com/office/officeart/2005/8/layout/orgChart1"/>
    <dgm:cxn modelId="{0E5ADE93-E66F-497D-99E8-B9D8F805E8DE}" type="presOf" srcId="{B421148D-A5F0-4F36-A015-EF1983F6D717}" destId="{A9894AD9-A1D7-4E94-A133-F3D038D45987}" srcOrd="0" destOrd="0" presId="urn:microsoft.com/office/officeart/2005/8/layout/orgChart1"/>
    <dgm:cxn modelId="{CC207328-800E-4D09-B0F0-30EDFB15EC0A}" type="presOf" srcId="{662F7D33-0B0A-492A-A8EC-411806AA1B73}" destId="{DF7CC76D-D986-4ED3-A215-A613E8A41958}" srcOrd="0" destOrd="0" presId="urn:microsoft.com/office/officeart/2005/8/layout/orgChart1"/>
    <dgm:cxn modelId="{4D22E37E-E553-4346-8223-EC7E918AFE0F}" type="presOf" srcId="{9AB4874A-BF82-4AF7-BD70-1A00B85B7E95}" destId="{A9AC649E-1081-4FF8-883D-7BA03D159AEF}" srcOrd="0" destOrd="0" presId="urn:microsoft.com/office/officeart/2005/8/layout/orgChart1"/>
    <dgm:cxn modelId="{0D53794D-F7F8-4BC9-B948-0F233E0FCED2}" type="presParOf" srcId="{38CD6EB2-535A-4D15-BF2C-CB514285960E}" destId="{B4D8E2A2-158A-4DC2-94F0-78A0F168B29A}" srcOrd="0" destOrd="0" presId="urn:microsoft.com/office/officeart/2005/8/layout/orgChart1"/>
    <dgm:cxn modelId="{729789F4-C25D-4CE9-AB79-FC22778A2B43}" type="presParOf" srcId="{B4D8E2A2-158A-4DC2-94F0-78A0F168B29A}" destId="{D90138BA-EE20-457E-8A03-9F1C3277431B}" srcOrd="0" destOrd="0" presId="urn:microsoft.com/office/officeart/2005/8/layout/orgChart1"/>
    <dgm:cxn modelId="{C60921C8-D46E-4A43-A529-0D9631882895}" type="presParOf" srcId="{D90138BA-EE20-457E-8A03-9F1C3277431B}" destId="{58AE1B11-4320-4CD9-829A-0F332A651643}" srcOrd="0" destOrd="0" presId="urn:microsoft.com/office/officeart/2005/8/layout/orgChart1"/>
    <dgm:cxn modelId="{5A79CF1B-12D1-49CC-8560-7E3B3EF21D71}" type="presParOf" srcId="{D90138BA-EE20-457E-8A03-9F1C3277431B}" destId="{DFAC99C0-040B-46EE-8142-11FB53425F21}" srcOrd="1" destOrd="0" presId="urn:microsoft.com/office/officeart/2005/8/layout/orgChart1"/>
    <dgm:cxn modelId="{25487286-C14A-4113-8F6E-C95B524F09A0}" type="presParOf" srcId="{B4D8E2A2-158A-4DC2-94F0-78A0F168B29A}" destId="{86D38B3D-19C0-462E-AD8B-2F9CFCF2FF99}" srcOrd="1" destOrd="0" presId="urn:microsoft.com/office/officeart/2005/8/layout/orgChart1"/>
    <dgm:cxn modelId="{B47B83C0-EE5C-4903-AE75-53C4078B25FA}" type="presParOf" srcId="{86D38B3D-19C0-462E-AD8B-2F9CFCF2FF99}" destId="{AC835D69-8F3B-4F12-B8D5-C701200E4035}" srcOrd="0" destOrd="0" presId="urn:microsoft.com/office/officeart/2005/8/layout/orgChart1"/>
    <dgm:cxn modelId="{4AA03AE5-2505-4935-9340-6D34A3B0E2CA}" type="presParOf" srcId="{86D38B3D-19C0-462E-AD8B-2F9CFCF2FF99}" destId="{095A7BA7-0BB0-41CB-812B-D373DF8CD18B}" srcOrd="1" destOrd="0" presId="urn:microsoft.com/office/officeart/2005/8/layout/orgChart1"/>
    <dgm:cxn modelId="{6E737BD3-42C5-4A6A-B468-B6B3346D907B}" type="presParOf" srcId="{095A7BA7-0BB0-41CB-812B-D373DF8CD18B}" destId="{4D9758F4-925F-48BD-AE45-98BF82322AB2}" srcOrd="0" destOrd="0" presId="urn:microsoft.com/office/officeart/2005/8/layout/orgChart1"/>
    <dgm:cxn modelId="{7F87D500-C6FF-4BA0-9D37-E792DD28EA35}" type="presParOf" srcId="{4D9758F4-925F-48BD-AE45-98BF82322AB2}" destId="{64065E6A-38B8-4BB1-A679-64D3B94026A9}" srcOrd="0" destOrd="0" presId="urn:microsoft.com/office/officeart/2005/8/layout/orgChart1"/>
    <dgm:cxn modelId="{6E53BD6F-B2CF-4D4E-95D3-A54040E9C3CC}" type="presParOf" srcId="{4D9758F4-925F-48BD-AE45-98BF82322AB2}" destId="{C21F9FA1-80F2-4ADC-A353-40DBEAE89A94}" srcOrd="1" destOrd="0" presId="urn:microsoft.com/office/officeart/2005/8/layout/orgChart1"/>
    <dgm:cxn modelId="{0A316D18-F35D-47E5-956E-5C7D292E8E95}" type="presParOf" srcId="{095A7BA7-0BB0-41CB-812B-D373DF8CD18B}" destId="{F118ABE4-6A96-4919-B1CB-E68D57045230}" srcOrd="1" destOrd="0" presId="urn:microsoft.com/office/officeart/2005/8/layout/orgChart1"/>
    <dgm:cxn modelId="{90A31DC5-B4F3-4976-B6EB-01C36C195406}" type="presParOf" srcId="{F118ABE4-6A96-4919-B1CB-E68D57045230}" destId="{C7BCD538-8AC8-4451-BC30-FC769A774E93}" srcOrd="0" destOrd="0" presId="urn:microsoft.com/office/officeart/2005/8/layout/orgChart1"/>
    <dgm:cxn modelId="{8A11DCE2-0B1F-4BBE-8C9F-6B86A0B8321B}" type="presParOf" srcId="{F118ABE4-6A96-4919-B1CB-E68D57045230}" destId="{3A510EA0-DB83-4F42-BD02-D5CD8CD6F853}" srcOrd="1" destOrd="0" presId="urn:microsoft.com/office/officeart/2005/8/layout/orgChart1"/>
    <dgm:cxn modelId="{4DB9E9C3-CE9D-484E-93D9-EBE011EDAEF2}" type="presParOf" srcId="{3A510EA0-DB83-4F42-BD02-D5CD8CD6F853}" destId="{E8ACFEEB-9067-4745-ACCF-B246793D018B}" srcOrd="0" destOrd="0" presId="urn:microsoft.com/office/officeart/2005/8/layout/orgChart1"/>
    <dgm:cxn modelId="{633C8349-2A97-4056-AC5B-8DF45B359278}" type="presParOf" srcId="{E8ACFEEB-9067-4745-ACCF-B246793D018B}" destId="{0191F377-8349-4B31-B527-3AC1308912AD}" srcOrd="0" destOrd="0" presId="urn:microsoft.com/office/officeart/2005/8/layout/orgChart1"/>
    <dgm:cxn modelId="{6CBECD92-848E-4B17-AD6E-8312D5F4D6A1}" type="presParOf" srcId="{E8ACFEEB-9067-4745-ACCF-B246793D018B}" destId="{12898E2F-C19D-4AE5-A2A7-E328D3FC5D9E}" srcOrd="1" destOrd="0" presId="urn:microsoft.com/office/officeart/2005/8/layout/orgChart1"/>
    <dgm:cxn modelId="{CCD0F7FE-264E-4983-8E60-F2040A88742D}" type="presParOf" srcId="{3A510EA0-DB83-4F42-BD02-D5CD8CD6F853}" destId="{F5BB2E47-68D5-4375-A14E-63279A265ECF}" srcOrd="1" destOrd="0" presId="urn:microsoft.com/office/officeart/2005/8/layout/orgChart1"/>
    <dgm:cxn modelId="{BF4557CD-9EF8-404B-BEC1-46BADF58621B}" type="presParOf" srcId="{3A510EA0-DB83-4F42-BD02-D5CD8CD6F853}" destId="{8C2CCC6C-6EC7-44C1-A9C9-600F478C752E}" srcOrd="2" destOrd="0" presId="urn:microsoft.com/office/officeart/2005/8/layout/orgChart1"/>
    <dgm:cxn modelId="{54E66CDB-F26E-4B5F-8D71-8F847028938C}" type="presParOf" srcId="{F118ABE4-6A96-4919-B1CB-E68D57045230}" destId="{36EE7CEE-49F7-4112-B7C2-EFE6B11C9422}" srcOrd="2" destOrd="0" presId="urn:microsoft.com/office/officeart/2005/8/layout/orgChart1"/>
    <dgm:cxn modelId="{9621B1C6-BC77-4122-8881-D99ED7C91C54}" type="presParOf" srcId="{F118ABE4-6A96-4919-B1CB-E68D57045230}" destId="{CC3629D6-D4F2-4E60-A85E-8A3E42379BDF}" srcOrd="3" destOrd="0" presId="urn:microsoft.com/office/officeart/2005/8/layout/orgChart1"/>
    <dgm:cxn modelId="{57FFB4EE-6366-4A0F-9176-812ED5076C8B}" type="presParOf" srcId="{CC3629D6-D4F2-4E60-A85E-8A3E42379BDF}" destId="{70599EC5-07A6-4FB3-9D72-761AAFBEFA2D}" srcOrd="0" destOrd="0" presId="urn:microsoft.com/office/officeart/2005/8/layout/orgChart1"/>
    <dgm:cxn modelId="{BB2AA9E4-96EF-4C0F-B1C0-BF987F8F8B76}" type="presParOf" srcId="{70599EC5-07A6-4FB3-9D72-761AAFBEFA2D}" destId="{2B676174-1482-4ADD-81DF-456A5ADB2307}" srcOrd="0" destOrd="0" presId="urn:microsoft.com/office/officeart/2005/8/layout/orgChart1"/>
    <dgm:cxn modelId="{3D8C5F03-E76F-40E6-BA1A-F8CA234012D7}" type="presParOf" srcId="{70599EC5-07A6-4FB3-9D72-761AAFBEFA2D}" destId="{87B17C3D-5583-42ED-96B2-23578D338B33}" srcOrd="1" destOrd="0" presId="urn:microsoft.com/office/officeart/2005/8/layout/orgChart1"/>
    <dgm:cxn modelId="{0624A980-0654-44AE-BD31-CA6040A52452}" type="presParOf" srcId="{CC3629D6-D4F2-4E60-A85E-8A3E42379BDF}" destId="{4DD250A1-053B-4C09-B68A-75C42427B940}" srcOrd="1" destOrd="0" presId="urn:microsoft.com/office/officeart/2005/8/layout/orgChart1"/>
    <dgm:cxn modelId="{37098317-3A7C-4F56-B48A-5FDA76144DEA}" type="presParOf" srcId="{CC3629D6-D4F2-4E60-A85E-8A3E42379BDF}" destId="{5D16440E-A620-4696-B435-6C43E95AAB08}" srcOrd="2" destOrd="0" presId="urn:microsoft.com/office/officeart/2005/8/layout/orgChart1"/>
    <dgm:cxn modelId="{2A0A85F4-4415-4DDA-90DA-28B589DAF528}" type="presParOf" srcId="{F118ABE4-6A96-4919-B1CB-E68D57045230}" destId="{DF7CC76D-D986-4ED3-A215-A613E8A41958}" srcOrd="4" destOrd="0" presId="urn:microsoft.com/office/officeart/2005/8/layout/orgChart1"/>
    <dgm:cxn modelId="{F2BBF083-43D7-40F8-817F-78754AF4D331}" type="presParOf" srcId="{F118ABE4-6A96-4919-B1CB-E68D57045230}" destId="{713D4987-6D13-4B2D-93D7-A1DB6CC1CBC7}" srcOrd="5" destOrd="0" presId="urn:microsoft.com/office/officeart/2005/8/layout/orgChart1"/>
    <dgm:cxn modelId="{5E97D2BD-D83E-4306-B57B-A583A5011B42}" type="presParOf" srcId="{713D4987-6D13-4B2D-93D7-A1DB6CC1CBC7}" destId="{86DCD492-9D12-4C11-9E26-EC1A1D86BA2D}" srcOrd="0" destOrd="0" presId="urn:microsoft.com/office/officeart/2005/8/layout/orgChart1"/>
    <dgm:cxn modelId="{309BEE8E-C8B4-4C4F-B23F-73C9CF0704C6}" type="presParOf" srcId="{86DCD492-9D12-4C11-9E26-EC1A1D86BA2D}" destId="{A9894AD9-A1D7-4E94-A133-F3D038D45987}" srcOrd="0" destOrd="0" presId="urn:microsoft.com/office/officeart/2005/8/layout/orgChart1"/>
    <dgm:cxn modelId="{F9BCFFF9-D6EF-453A-93FB-F48FC567A25C}" type="presParOf" srcId="{86DCD492-9D12-4C11-9E26-EC1A1D86BA2D}" destId="{1C0EBEB9-01E9-43CD-922A-A8974AA5C6AE}" srcOrd="1" destOrd="0" presId="urn:microsoft.com/office/officeart/2005/8/layout/orgChart1"/>
    <dgm:cxn modelId="{BA450084-20BA-4C64-8B98-FCEC7EB310CB}" type="presParOf" srcId="{713D4987-6D13-4B2D-93D7-A1DB6CC1CBC7}" destId="{89AEE17C-4AE7-4856-8B29-E02DA42B5262}" srcOrd="1" destOrd="0" presId="urn:microsoft.com/office/officeart/2005/8/layout/orgChart1"/>
    <dgm:cxn modelId="{6A7DD733-5779-4D62-9163-F4D79D5ED1F6}" type="presParOf" srcId="{713D4987-6D13-4B2D-93D7-A1DB6CC1CBC7}" destId="{DA2DCA02-A5D5-492A-BFAA-608F3BBE5752}" srcOrd="2" destOrd="0" presId="urn:microsoft.com/office/officeart/2005/8/layout/orgChart1"/>
    <dgm:cxn modelId="{55C1910B-231C-4FF7-8521-E1C3CE1D61B4}" type="presParOf" srcId="{095A7BA7-0BB0-41CB-812B-D373DF8CD18B}" destId="{205569AE-BD46-4FCE-BA7D-814BB3B5687F}" srcOrd="2" destOrd="0" presId="urn:microsoft.com/office/officeart/2005/8/layout/orgChart1"/>
    <dgm:cxn modelId="{8673F6CD-D1BB-488A-B04A-5103EBA28F37}" type="presParOf" srcId="{86D38B3D-19C0-462E-AD8B-2F9CFCF2FF99}" destId="{F39883A2-0A43-4D90-ACAC-30EAD2D02DA4}" srcOrd="2" destOrd="0" presId="urn:microsoft.com/office/officeart/2005/8/layout/orgChart1"/>
    <dgm:cxn modelId="{30DAE049-385C-40DF-A210-F73ABA7194DA}" type="presParOf" srcId="{86D38B3D-19C0-462E-AD8B-2F9CFCF2FF99}" destId="{6DA58389-6180-4EBD-87A1-6C74BF2374A6}" srcOrd="3" destOrd="0" presId="urn:microsoft.com/office/officeart/2005/8/layout/orgChart1"/>
    <dgm:cxn modelId="{D96F1C21-DFF7-419C-B08F-82C289059EEC}" type="presParOf" srcId="{6DA58389-6180-4EBD-87A1-6C74BF2374A6}" destId="{6EA5B53C-91AC-4D31-A79B-599C16A09466}" srcOrd="0" destOrd="0" presId="urn:microsoft.com/office/officeart/2005/8/layout/orgChart1"/>
    <dgm:cxn modelId="{FB1B0A62-BAFB-416A-AA05-BFD4680DFE6C}" type="presParOf" srcId="{6EA5B53C-91AC-4D31-A79B-599C16A09466}" destId="{CF2B4C45-FFF1-4F34-9E95-51DBFAE292D0}" srcOrd="0" destOrd="0" presId="urn:microsoft.com/office/officeart/2005/8/layout/orgChart1"/>
    <dgm:cxn modelId="{EF541641-ADE3-4D46-ABA2-71885676431C}" type="presParOf" srcId="{6EA5B53C-91AC-4D31-A79B-599C16A09466}" destId="{7857D361-B528-4B85-8D7B-E0B10BE18FF1}" srcOrd="1" destOrd="0" presId="urn:microsoft.com/office/officeart/2005/8/layout/orgChart1"/>
    <dgm:cxn modelId="{FE443D61-4184-49BE-A565-822EEA7D1335}" type="presParOf" srcId="{6DA58389-6180-4EBD-87A1-6C74BF2374A6}" destId="{9DC6EDBA-06C9-4319-8A84-8F9A6E83ABD9}" srcOrd="1" destOrd="0" presId="urn:microsoft.com/office/officeart/2005/8/layout/orgChart1"/>
    <dgm:cxn modelId="{AC686984-6B44-4CD0-9B24-AA37433775E8}" type="presParOf" srcId="{9DC6EDBA-06C9-4319-8A84-8F9A6E83ABD9}" destId="{A9AC649E-1081-4FF8-883D-7BA03D159AEF}" srcOrd="0" destOrd="0" presId="urn:microsoft.com/office/officeart/2005/8/layout/orgChart1"/>
    <dgm:cxn modelId="{27B2B733-C72E-4482-96B6-9FF88A1F7450}" type="presParOf" srcId="{9DC6EDBA-06C9-4319-8A84-8F9A6E83ABD9}" destId="{7FC15029-4DDC-468E-BE9E-38B439D9FA60}" srcOrd="1" destOrd="0" presId="urn:microsoft.com/office/officeart/2005/8/layout/orgChart1"/>
    <dgm:cxn modelId="{59B3CEE8-DECB-4AE4-AFD7-DC82FC6D6D5D}" type="presParOf" srcId="{7FC15029-4DDC-468E-BE9E-38B439D9FA60}" destId="{6F4C973E-A603-466B-B53E-D50BA86CFA78}" srcOrd="0" destOrd="0" presId="urn:microsoft.com/office/officeart/2005/8/layout/orgChart1"/>
    <dgm:cxn modelId="{BD283870-4EB3-4CAA-BBC0-056D44E7E723}" type="presParOf" srcId="{6F4C973E-A603-466B-B53E-D50BA86CFA78}" destId="{C648A346-5D24-416F-9797-D735ECD1A7ED}" srcOrd="0" destOrd="0" presId="urn:microsoft.com/office/officeart/2005/8/layout/orgChart1"/>
    <dgm:cxn modelId="{377E9F73-54A2-4CED-836D-C5C2BA310E47}" type="presParOf" srcId="{6F4C973E-A603-466B-B53E-D50BA86CFA78}" destId="{7CE8DDAF-3EE1-42DD-A7B2-661615E63A24}" srcOrd="1" destOrd="0" presId="urn:microsoft.com/office/officeart/2005/8/layout/orgChart1"/>
    <dgm:cxn modelId="{DDD9371F-D10B-4EC8-B303-434B7BFE8DEE}" type="presParOf" srcId="{7FC15029-4DDC-468E-BE9E-38B439D9FA60}" destId="{E7DDD56F-C7A3-426A-B3E3-43398BE6F2E1}" srcOrd="1" destOrd="0" presId="urn:microsoft.com/office/officeart/2005/8/layout/orgChart1"/>
    <dgm:cxn modelId="{2EF77916-01A8-42FF-8E80-FAB92BDA7B57}" type="presParOf" srcId="{7FC15029-4DDC-468E-BE9E-38B439D9FA60}" destId="{3762A847-92A5-478D-AD23-D3531366BE78}" srcOrd="2" destOrd="0" presId="urn:microsoft.com/office/officeart/2005/8/layout/orgChart1"/>
    <dgm:cxn modelId="{D16DDA0D-C41C-458E-8909-49F4D9B6312B}" type="presParOf" srcId="{9DC6EDBA-06C9-4319-8A84-8F9A6E83ABD9}" destId="{56466709-D322-4EEE-A1F1-D430E42BD9CF}" srcOrd="2" destOrd="0" presId="urn:microsoft.com/office/officeart/2005/8/layout/orgChart1"/>
    <dgm:cxn modelId="{B7A629CE-9271-4ADE-B9E8-77B9054F0BDC}" type="presParOf" srcId="{9DC6EDBA-06C9-4319-8A84-8F9A6E83ABD9}" destId="{24BF7D8D-6328-439D-8107-C675F42C9241}" srcOrd="3" destOrd="0" presId="urn:microsoft.com/office/officeart/2005/8/layout/orgChart1"/>
    <dgm:cxn modelId="{E698C9FC-8A6B-4523-B266-3C4265622438}" type="presParOf" srcId="{24BF7D8D-6328-439D-8107-C675F42C9241}" destId="{9F9B03B4-AC22-417A-BDB4-6F05A573FFDA}" srcOrd="0" destOrd="0" presId="urn:microsoft.com/office/officeart/2005/8/layout/orgChart1"/>
    <dgm:cxn modelId="{6553EA67-A2FB-48C8-B79D-A206604DBE5E}" type="presParOf" srcId="{9F9B03B4-AC22-417A-BDB4-6F05A573FFDA}" destId="{E6BF9E66-52A0-4E71-A2F1-A036F1F38C6B}" srcOrd="0" destOrd="0" presId="urn:microsoft.com/office/officeart/2005/8/layout/orgChart1"/>
    <dgm:cxn modelId="{5F9D9D2B-C070-4B9A-B4ED-CF8801EF4738}" type="presParOf" srcId="{9F9B03B4-AC22-417A-BDB4-6F05A573FFDA}" destId="{F457E9DF-DBC2-4D7C-A69C-BE71906C95B4}" srcOrd="1" destOrd="0" presId="urn:microsoft.com/office/officeart/2005/8/layout/orgChart1"/>
    <dgm:cxn modelId="{41059458-B744-40CF-9306-780644AAE7C3}" type="presParOf" srcId="{24BF7D8D-6328-439D-8107-C675F42C9241}" destId="{44E10A49-3E0A-4A94-9E46-30337B784529}" srcOrd="1" destOrd="0" presId="urn:microsoft.com/office/officeart/2005/8/layout/orgChart1"/>
    <dgm:cxn modelId="{B86DF4F8-4B85-41A5-85A9-897EA5E744D6}" type="presParOf" srcId="{24BF7D8D-6328-439D-8107-C675F42C9241}" destId="{4C3D40B3-F1C6-4927-9FC3-14B100C9A2D4}" srcOrd="2" destOrd="0" presId="urn:microsoft.com/office/officeart/2005/8/layout/orgChart1"/>
    <dgm:cxn modelId="{3D9BA339-1963-47D3-AAAA-01296369C7C9}" type="presParOf" srcId="{6DA58389-6180-4EBD-87A1-6C74BF2374A6}" destId="{75D8E7A1-9C83-4540-89ED-2B84F35AF8EF}" srcOrd="2" destOrd="0" presId="urn:microsoft.com/office/officeart/2005/8/layout/orgChart1"/>
    <dgm:cxn modelId="{42F6A3CB-4A65-4B83-AB00-ECE4EFE64C91}" type="presParOf" srcId="{B4D8E2A2-158A-4DC2-94F0-78A0F168B29A}" destId="{59B2B2E5-CE72-43AB-9AA5-973E596718D8}" srcOrd="2" destOrd="0" presId="urn:microsoft.com/office/officeart/2005/8/layout/orgChart1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F049EB-C7AB-48C6-92B5-A22A2D462C2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4E5361B-A885-4F12-B8F8-10F0D201EAE5}">
      <dgm:prSet phldrT="[Texto]" custT="1"/>
      <dgm:spPr/>
      <dgm:t>
        <a:bodyPr/>
        <a:lstStyle/>
        <a:p>
          <a:r>
            <a:rPr lang="es-ES" sz="3600" b="1" dirty="0" smtClean="0"/>
            <a:t>Relación entre los seres vivos y el medio físico</a:t>
          </a:r>
          <a:endParaRPr lang="es-ES" sz="3600" b="1" dirty="0"/>
        </a:p>
      </dgm:t>
    </dgm:pt>
    <dgm:pt modelId="{685164D2-B6A3-49F7-8707-54BEDAD02F14}" type="parTrans" cxnId="{DF1F79CA-DC84-49A7-9E28-AEB34C8223BE}">
      <dgm:prSet/>
      <dgm:spPr/>
      <dgm:t>
        <a:bodyPr/>
        <a:lstStyle/>
        <a:p>
          <a:endParaRPr lang="es-ES"/>
        </a:p>
      </dgm:t>
    </dgm:pt>
    <dgm:pt modelId="{86E6E330-E3FE-4146-AEAF-9C62BBB6D52F}" type="sibTrans" cxnId="{DF1F79CA-DC84-49A7-9E28-AEB34C8223BE}">
      <dgm:prSet/>
      <dgm:spPr/>
      <dgm:t>
        <a:bodyPr/>
        <a:lstStyle/>
        <a:p>
          <a:endParaRPr lang="es-ES"/>
        </a:p>
      </dgm:t>
    </dgm:pt>
    <dgm:pt modelId="{E60D1E77-93C5-4256-8977-CB3F96466130}">
      <dgm:prSet phldrT="[Texto]"/>
      <dgm:spPr/>
      <dgm:t>
        <a:bodyPr/>
        <a:lstStyle/>
        <a:p>
          <a:r>
            <a:rPr lang="es-ES" dirty="0" smtClean="0"/>
            <a:t>Se llama </a:t>
          </a:r>
          <a:r>
            <a:rPr lang="es-ES" b="1" dirty="0" smtClean="0"/>
            <a:t>hábitat </a:t>
          </a:r>
          <a:r>
            <a:rPr lang="es-ES" b="0" dirty="0" smtClean="0"/>
            <a:t>a las condiciones que existen en el lugar del ecosistema en el que habita una especie.</a:t>
          </a:r>
          <a:endParaRPr lang="es-ES" b="1" dirty="0"/>
        </a:p>
      </dgm:t>
    </dgm:pt>
    <dgm:pt modelId="{FC2E596B-D75C-479D-B402-8D92D8F666BA}" type="parTrans" cxnId="{8E5BA011-64C2-495A-995A-CE6243DC0D4D}">
      <dgm:prSet/>
      <dgm:spPr/>
      <dgm:t>
        <a:bodyPr/>
        <a:lstStyle/>
        <a:p>
          <a:endParaRPr lang="es-ES"/>
        </a:p>
      </dgm:t>
    </dgm:pt>
    <dgm:pt modelId="{92E223A1-E79A-4A61-89EE-D2C737CBFBA8}" type="sibTrans" cxnId="{8E5BA011-64C2-495A-995A-CE6243DC0D4D}">
      <dgm:prSet/>
      <dgm:spPr/>
      <dgm:t>
        <a:bodyPr/>
        <a:lstStyle/>
        <a:p>
          <a:endParaRPr lang="es-ES"/>
        </a:p>
      </dgm:t>
    </dgm:pt>
    <dgm:pt modelId="{188989F8-DFBD-4A6B-8BA3-F1CDCEC47391}">
      <dgm:prSet phldrT="[Texto]"/>
      <dgm:spPr/>
      <dgm:t>
        <a:bodyPr/>
        <a:lstStyle/>
        <a:p>
          <a:r>
            <a:rPr lang="es-ES" dirty="0" smtClean="0"/>
            <a:t>Los seres vivos se adaptan al medio en el que viven y lo transforman</a:t>
          </a:r>
          <a:endParaRPr lang="es-ES" dirty="0"/>
        </a:p>
      </dgm:t>
    </dgm:pt>
    <dgm:pt modelId="{1EABB366-22BE-43B1-AD29-FDDBEE2E372E}" type="parTrans" cxnId="{FF4D3F24-DECA-45BF-99C9-7543B285E72A}">
      <dgm:prSet/>
      <dgm:spPr/>
      <dgm:t>
        <a:bodyPr/>
        <a:lstStyle/>
        <a:p>
          <a:endParaRPr lang="es-ES"/>
        </a:p>
      </dgm:t>
    </dgm:pt>
    <dgm:pt modelId="{CE68DDD1-6DE5-4FF4-B554-E5DC99A088E8}" type="sibTrans" cxnId="{FF4D3F24-DECA-45BF-99C9-7543B285E72A}">
      <dgm:prSet/>
      <dgm:spPr/>
      <dgm:t>
        <a:bodyPr/>
        <a:lstStyle/>
        <a:p>
          <a:endParaRPr lang="es-ES"/>
        </a:p>
      </dgm:t>
    </dgm:pt>
    <dgm:pt modelId="{3D7AD817-902D-4D2A-8CFD-C40B876A3E9A}" type="pres">
      <dgm:prSet presAssocID="{34F049EB-C7AB-48C6-92B5-A22A2D462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3386D24-55DA-48FD-8089-8AE726F0AE1F}" type="pres">
      <dgm:prSet presAssocID="{D4E5361B-A885-4F12-B8F8-10F0D201EAE5}" presName="hierRoot1" presStyleCnt="0"/>
      <dgm:spPr/>
    </dgm:pt>
    <dgm:pt modelId="{6F25D9C4-C233-4283-A851-F8FA099420C5}" type="pres">
      <dgm:prSet presAssocID="{D4E5361B-A885-4F12-B8F8-10F0D201EAE5}" presName="composite" presStyleCnt="0"/>
      <dgm:spPr/>
    </dgm:pt>
    <dgm:pt modelId="{238EB018-40DD-46F6-B9F7-0F2A1864C40E}" type="pres">
      <dgm:prSet presAssocID="{D4E5361B-A885-4F12-B8F8-10F0D201EAE5}" presName="background" presStyleLbl="node0" presStyleIdx="0" presStyleCnt="1"/>
      <dgm:spPr/>
    </dgm:pt>
    <dgm:pt modelId="{803E01C6-ED27-4D7E-88B6-AC13A6F7223E}" type="pres">
      <dgm:prSet presAssocID="{D4E5361B-A885-4F12-B8F8-10F0D201EAE5}" presName="text" presStyleLbl="fgAcc0" presStyleIdx="0" presStyleCnt="1" custScaleX="373451" custScaleY="131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10735FA-6879-45B6-84BB-D658CCF2AEE4}" type="pres">
      <dgm:prSet presAssocID="{D4E5361B-A885-4F12-B8F8-10F0D201EAE5}" presName="hierChild2" presStyleCnt="0"/>
      <dgm:spPr/>
    </dgm:pt>
    <dgm:pt modelId="{929CD293-6DCC-44E8-867D-08946C7F616D}" type="pres">
      <dgm:prSet presAssocID="{FC2E596B-D75C-479D-B402-8D92D8F666BA}" presName="Name10" presStyleLbl="parChTrans1D2" presStyleIdx="0" presStyleCnt="1"/>
      <dgm:spPr/>
      <dgm:t>
        <a:bodyPr/>
        <a:lstStyle/>
        <a:p>
          <a:endParaRPr lang="es-ES"/>
        </a:p>
      </dgm:t>
    </dgm:pt>
    <dgm:pt modelId="{2149AF06-2AEF-4560-91E9-6324B45B8FCE}" type="pres">
      <dgm:prSet presAssocID="{E60D1E77-93C5-4256-8977-CB3F96466130}" presName="hierRoot2" presStyleCnt="0"/>
      <dgm:spPr/>
    </dgm:pt>
    <dgm:pt modelId="{EA508B43-644C-40A7-89C8-03A7DEC9A6B8}" type="pres">
      <dgm:prSet presAssocID="{E60D1E77-93C5-4256-8977-CB3F96466130}" presName="composite2" presStyleCnt="0"/>
      <dgm:spPr/>
    </dgm:pt>
    <dgm:pt modelId="{A366BA97-4980-4165-980A-808474CB78B2}" type="pres">
      <dgm:prSet presAssocID="{E60D1E77-93C5-4256-8977-CB3F96466130}" presName="background2" presStyleLbl="node2" presStyleIdx="0" presStyleCnt="1"/>
      <dgm:spPr/>
    </dgm:pt>
    <dgm:pt modelId="{2B51EDD8-3DF9-4E14-B6DF-0538FB35CD06}" type="pres">
      <dgm:prSet presAssocID="{E60D1E77-93C5-4256-8977-CB3F96466130}" presName="text2" presStyleLbl="fgAcc2" presStyleIdx="0" presStyleCnt="1" custScaleX="198344" custScaleY="1488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D1CDF2-D833-49F8-B6BA-2F9E9D7A7AA2}" type="pres">
      <dgm:prSet presAssocID="{E60D1E77-93C5-4256-8977-CB3F96466130}" presName="hierChild3" presStyleCnt="0"/>
      <dgm:spPr/>
    </dgm:pt>
    <dgm:pt modelId="{C94E4015-3905-4341-BAC1-1FFE960DE152}" type="pres">
      <dgm:prSet presAssocID="{1EABB366-22BE-43B1-AD29-FDDBEE2E372E}" presName="Name17" presStyleLbl="parChTrans1D3" presStyleIdx="0" presStyleCnt="1"/>
      <dgm:spPr/>
      <dgm:t>
        <a:bodyPr/>
        <a:lstStyle/>
        <a:p>
          <a:endParaRPr lang="es-ES"/>
        </a:p>
      </dgm:t>
    </dgm:pt>
    <dgm:pt modelId="{DB0E016E-E36C-4276-A201-2F78BC71FFBE}" type="pres">
      <dgm:prSet presAssocID="{188989F8-DFBD-4A6B-8BA3-F1CDCEC47391}" presName="hierRoot3" presStyleCnt="0"/>
      <dgm:spPr/>
    </dgm:pt>
    <dgm:pt modelId="{20D64CDC-FB36-4063-A853-8AC565D731C7}" type="pres">
      <dgm:prSet presAssocID="{188989F8-DFBD-4A6B-8BA3-F1CDCEC47391}" presName="composite3" presStyleCnt="0"/>
      <dgm:spPr/>
    </dgm:pt>
    <dgm:pt modelId="{747CF016-4E12-4F27-9679-96038625DF52}" type="pres">
      <dgm:prSet presAssocID="{188989F8-DFBD-4A6B-8BA3-F1CDCEC47391}" presName="background3" presStyleLbl="node3" presStyleIdx="0" presStyleCnt="1"/>
      <dgm:spPr/>
    </dgm:pt>
    <dgm:pt modelId="{B0271736-3F64-4F08-A886-A8D2B8C2FFAE}" type="pres">
      <dgm:prSet presAssocID="{188989F8-DFBD-4A6B-8BA3-F1CDCEC47391}" presName="text3" presStyleLbl="fgAcc3" presStyleIdx="0" presStyleCnt="1" custScaleX="1832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8A7E0F-BA41-4EE2-B659-E96CAF578DF3}" type="pres">
      <dgm:prSet presAssocID="{188989F8-DFBD-4A6B-8BA3-F1CDCEC47391}" presName="hierChild4" presStyleCnt="0"/>
      <dgm:spPr/>
    </dgm:pt>
  </dgm:ptLst>
  <dgm:cxnLst>
    <dgm:cxn modelId="{DF1F79CA-DC84-49A7-9E28-AEB34C8223BE}" srcId="{34F049EB-C7AB-48C6-92B5-A22A2D462C2A}" destId="{D4E5361B-A885-4F12-B8F8-10F0D201EAE5}" srcOrd="0" destOrd="0" parTransId="{685164D2-B6A3-49F7-8707-54BEDAD02F14}" sibTransId="{86E6E330-E3FE-4146-AEAF-9C62BBB6D52F}"/>
    <dgm:cxn modelId="{1977AD28-6160-4DC5-A46B-77FA5BCD4AC7}" type="presOf" srcId="{34F049EB-C7AB-48C6-92B5-A22A2D462C2A}" destId="{3D7AD817-902D-4D2A-8CFD-C40B876A3E9A}" srcOrd="0" destOrd="0" presId="urn:microsoft.com/office/officeart/2005/8/layout/hierarchy1"/>
    <dgm:cxn modelId="{7D903F4D-BBE6-4D12-8D8F-DED8A121ACBF}" type="presOf" srcId="{FC2E596B-D75C-479D-B402-8D92D8F666BA}" destId="{929CD293-6DCC-44E8-867D-08946C7F616D}" srcOrd="0" destOrd="0" presId="urn:microsoft.com/office/officeart/2005/8/layout/hierarchy1"/>
    <dgm:cxn modelId="{54380548-17B1-4D2F-B1CC-E8555B5F1D0A}" type="presOf" srcId="{D4E5361B-A885-4F12-B8F8-10F0D201EAE5}" destId="{803E01C6-ED27-4D7E-88B6-AC13A6F7223E}" srcOrd="0" destOrd="0" presId="urn:microsoft.com/office/officeart/2005/8/layout/hierarchy1"/>
    <dgm:cxn modelId="{01632300-596F-4911-B882-7C658DE9F730}" type="presOf" srcId="{E60D1E77-93C5-4256-8977-CB3F96466130}" destId="{2B51EDD8-3DF9-4E14-B6DF-0538FB35CD06}" srcOrd="0" destOrd="0" presId="urn:microsoft.com/office/officeart/2005/8/layout/hierarchy1"/>
    <dgm:cxn modelId="{FF4D3F24-DECA-45BF-99C9-7543B285E72A}" srcId="{E60D1E77-93C5-4256-8977-CB3F96466130}" destId="{188989F8-DFBD-4A6B-8BA3-F1CDCEC47391}" srcOrd="0" destOrd="0" parTransId="{1EABB366-22BE-43B1-AD29-FDDBEE2E372E}" sibTransId="{CE68DDD1-6DE5-4FF4-B554-E5DC99A088E8}"/>
    <dgm:cxn modelId="{8E5BA011-64C2-495A-995A-CE6243DC0D4D}" srcId="{D4E5361B-A885-4F12-B8F8-10F0D201EAE5}" destId="{E60D1E77-93C5-4256-8977-CB3F96466130}" srcOrd="0" destOrd="0" parTransId="{FC2E596B-D75C-479D-B402-8D92D8F666BA}" sibTransId="{92E223A1-E79A-4A61-89EE-D2C737CBFBA8}"/>
    <dgm:cxn modelId="{2D2A7091-42CA-4CA7-B23A-7F7C0906D3A9}" type="presOf" srcId="{188989F8-DFBD-4A6B-8BA3-F1CDCEC47391}" destId="{B0271736-3F64-4F08-A886-A8D2B8C2FFAE}" srcOrd="0" destOrd="0" presId="urn:microsoft.com/office/officeart/2005/8/layout/hierarchy1"/>
    <dgm:cxn modelId="{1FA3F047-49E8-411E-837B-C7CE54F73F22}" type="presOf" srcId="{1EABB366-22BE-43B1-AD29-FDDBEE2E372E}" destId="{C94E4015-3905-4341-BAC1-1FFE960DE152}" srcOrd="0" destOrd="0" presId="urn:microsoft.com/office/officeart/2005/8/layout/hierarchy1"/>
    <dgm:cxn modelId="{94E5BA6C-D25A-4A60-9A60-28E38156024D}" type="presParOf" srcId="{3D7AD817-902D-4D2A-8CFD-C40B876A3E9A}" destId="{F3386D24-55DA-48FD-8089-8AE726F0AE1F}" srcOrd="0" destOrd="0" presId="urn:microsoft.com/office/officeart/2005/8/layout/hierarchy1"/>
    <dgm:cxn modelId="{36442BD9-485F-4ED4-A518-95D27DB923C9}" type="presParOf" srcId="{F3386D24-55DA-48FD-8089-8AE726F0AE1F}" destId="{6F25D9C4-C233-4283-A851-F8FA099420C5}" srcOrd="0" destOrd="0" presId="urn:microsoft.com/office/officeart/2005/8/layout/hierarchy1"/>
    <dgm:cxn modelId="{9E34D042-A0C2-4BA0-8C38-8A134D87C821}" type="presParOf" srcId="{6F25D9C4-C233-4283-A851-F8FA099420C5}" destId="{238EB018-40DD-46F6-B9F7-0F2A1864C40E}" srcOrd="0" destOrd="0" presId="urn:microsoft.com/office/officeart/2005/8/layout/hierarchy1"/>
    <dgm:cxn modelId="{B11BFC61-8BE5-4C09-BE44-9BCC944DEEBE}" type="presParOf" srcId="{6F25D9C4-C233-4283-A851-F8FA099420C5}" destId="{803E01C6-ED27-4D7E-88B6-AC13A6F7223E}" srcOrd="1" destOrd="0" presId="urn:microsoft.com/office/officeart/2005/8/layout/hierarchy1"/>
    <dgm:cxn modelId="{A7DF9F17-5505-49D5-8F2F-1BE4623CF140}" type="presParOf" srcId="{F3386D24-55DA-48FD-8089-8AE726F0AE1F}" destId="{410735FA-6879-45B6-84BB-D658CCF2AEE4}" srcOrd="1" destOrd="0" presId="urn:microsoft.com/office/officeart/2005/8/layout/hierarchy1"/>
    <dgm:cxn modelId="{CEF2EB5A-9AD3-4693-97AC-2BE10CEB6D04}" type="presParOf" srcId="{410735FA-6879-45B6-84BB-D658CCF2AEE4}" destId="{929CD293-6DCC-44E8-867D-08946C7F616D}" srcOrd="0" destOrd="0" presId="urn:microsoft.com/office/officeart/2005/8/layout/hierarchy1"/>
    <dgm:cxn modelId="{2B369376-2157-45C1-B203-5E8204350FF5}" type="presParOf" srcId="{410735FA-6879-45B6-84BB-D658CCF2AEE4}" destId="{2149AF06-2AEF-4560-91E9-6324B45B8FCE}" srcOrd="1" destOrd="0" presId="urn:microsoft.com/office/officeart/2005/8/layout/hierarchy1"/>
    <dgm:cxn modelId="{69741284-DB01-45B7-8404-660E397750A5}" type="presParOf" srcId="{2149AF06-2AEF-4560-91E9-6324B45B8FCE}" destId="{EA508B43-644C-40A7-89C8-03A7DEC9A6B8}" srcOrd="0" destOrd="0" presId="urn:microsoft.com/office/officeart/2005/8/layout/hierarchy1"/>
    <dgm:cxn modelId="{70F9AF3E-38BA-4F74-BF0D-C1FBACA924A1}" type="presParOf" srcId="{EA508B43-644C-40A7-89C8-03A7DEC9A6B8}" destId="{A366BA97-4980-4165-980A-808474CB78B2}" srcOrd="0" destOrd="0" presId="urn:microsoft.com/office/officeart/2005/8/layout/hierarchy1"/>
    <dgm:cxn modelId="{1B16202A-A9D1-47C4-8A18-FB728517CF50}" type="presParOf" srcId="{EA508B43-644C-40A7-89C8-03A7DEC9A6B8}" destId="{2B51EDD8-3DF9-4E14-B6DF-0538FB35CD06}" srcOrd="1" destOrd="0" presId="urn:microsoft.com/office/officeart/2005/8/layout/hierarchy1"/>
    <dgm:cxn modelId="{E5933F6B-F5A6-4721-9D95-1E441F599F1D}" type="presParOf" srcId="{2149AF06-2AEF-4560-91E9-6324B45B8FCE}" destId="{AFD1CDF2-D833-49F8-B6BA-2F9E9D7A7AA2}" srcOrd="1" destOrd="0" presId="urn:microsoft.com/office/officeart/2005/8/layout/hierarchy1"/>
    <dgm:cxn modelId="{F2410C58-4ECE-41B6-8CBD-C77F697A2A08}" type="presParOf" srcId="{AFD1CDF2-D833-49F8-B6BA-2F9E9D7A7AA2}" destId="{C94E4015-3905-4341-BAC1-1FFE960DE152}" srcOrd="0" destOrd="0" presId="urn:microsoft.com/office/officeart/2005/8/layout/hierarchy1"/>
    <dgm:cxn modelId="{7208354E-E584-4419-B7DE-E744CB9BB1B5}" type="presParOf" srcId="{AFD1CDF2-D833-49F8-B6BA-2F9E9D7A7AA2}" destId="{DB0E016E-E36C-4276-A201-2F78BC71FFBE}" srcOrd="1" destOrd="0" presId="urn:microsoft.com/office/officeart/2005/8/layout/hierarchy1"/>
    <dgm:cxn modelId="{FD41A62C-7494-4E70-88C1-C921E12CA198}" type="presParOf" srcId="{DB0E016E-E36C-4276-A201-2F78BC71FFBE}" destId="{20D64CDC-FB36-4063-A853-8AC565D731C7}" srcOrd="0" destOrd="0" presId="urn:microsoft.com/office/officeart/2005/8/layout/hierarchy1"/>
    <dgm:cxn modelId="{176D22C3-22E6-4025-A9D5-1DA52A4BAEAF}" type="presParOf" srcId="{20D64CDC-FB36-4063-A853-8AC565D731C7}" destId="{747CF016-4E12-4F27-9679-96038625DF52}" srcOrd="0" destOrd="0" presId="urn:microsoft.com/office/officeart/2005/8/layout/hierarchy1"/>
    <dgm:cxn modelId="{88E7D80E-E7E2-4195-8EFA-A2A389D8ED75}" type="presParOf" srcId="{20D64CDC-FB36-4063-A853-8AC565D731C7}" destId="{B0271736-3F64-4F08-A886-A8D2B8C2FFAE}" srcOrd="1" destOrd="0" presId="urn:microsoft.com/office/officeart/2005/8/layout/hierarchy1"/>
    <dgm:cxn modelId="{82821FB8-21C0-4B93-9CB8-140AF1E16059}" type="presParOf" srcId="{DB0E016E-E36C-4276-A201-2F78BC71FFBE}" destId="{9C8A7E0F-BA41-4EE2-B659-E96CAF578D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D20970-4A5F-4032-BACE-2FECBFBC30F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6E11565-8584-468E-8B42-193073C8A420}">
      <dgm:prSet phldrT="[Texto]" custT="1"/>
      <dgm:spPr/>
      <dgm:t>
        <a:bodyPr/>
        <a:lstStyle/>
        <a:p>
          <a:r>
            <a:rPr lang="es-ES" sz="2000" dirty="0" smtClean="0"/>
            <a:t>Productores </a:t>
          </a:r>
          <a:endParaRPr lang="es-ES" sz="2000" dirty="0"/>
        </a:p>
      </dgm:t>
    </dgm:pt>
    <dgm:pt modelId="{7454AA00-D23D-4C27-9F03-2F9CDD719154}" type="parTrans" cxnId="{8874A109-990A-42E5-899C-0442CC654F31}">
      <dgm:prSet/>
      <dgm:spPr/>
      <dgm:t>
        <a:bodyPr/>
        <a:lstStyle/>
        <a:p>
          <a:endParaRPr lang="es-ES" sz="4400"/>
        </a:p>
      </dgm:t>
    </dgm:pt>
    <dgm:pt modelId="{EF169F92-7215-4A8A-95B7-2AF75675D6E9}" type="sibTrans" cxnId="{8874A109-990A-42E5-899C-0442CC654F31}">
      <dgm:prSet custT="1"/>
      <dgm:spPr/>
      <dgm:t>
        <a:bodyPr/>
        <a:lstStyle/>
        <a:p>
          <a:endParaRPr lang="es-ES" sz="1600"/>
        </a:p>
      </dgm:t>
    </dgm:pt>
    <dgm:pt modelId="{8545FB2B-BFF2-4F53-9646-0D6C22C80D0F}">
      <dgm:prSet phldrT="[Texto]" custT="1"/>
      <dgm:spPr/>
      <dgm:t>
        <a:bodyPr/>
        <a:lstStyle/>
        <a:p>
          <a:r>
            <a:rPr lang="es-ES" sz="2000" dirty="0" smtClean="0"/>
            <a:t>Consumidores primarios</a:t>
          </a:r>
          <a:endParaRPr lang="es-ES" sz="2000" dirty="0"/>
        </a:p>
      </dgm:t>
    </dgm:pt>
    <dgm:pt modelId="{9D9CB2DC-D52C-49BC-A006-195FD08E43D1}" type="parTrans" cxnId="{88799290-0858-4A18-BCB9-160D14D36748}">
      <dgm:prSet/>
      <dgm:spPr/>
      <dgm:t>
        <a:bodyPr/>
        <a:lstStyle/>
        <a:p>
          <a:endParaRPr lang="es-ES" sz="4400"/>
        </a:p>
      </dgm:t>
    </dgm:pt>
    <dgm:pt modelId="{15465E8F-1A4C-4988-8315-053023D55BF3}" type="sibTrans" cxnId="{88799290-0858-4A18-BCB9-160D14D36748}">
      <dgm:prSet custT="1"/>
      <dgm:spPr/>
      <dgm:t>
        <a:bodyPr/>
        <a:lstStyle/>
        <a:p>
          <a:endParaRPr lang="es-ES" sz="1600"/>
        </a:p>
      </dgm:t>
    </dgm:pt>
    <dgm:pt modelId="{F6D0C202-44A3-438B-A89B-20A83BDE18D4}">
      <dgm:prSet phldrT="[Texto]" custT="1"/>
      <dgm:spPr/>
      <dgm:t>
        <a:bodyPr/>
        <a:lstStyle/>
        <a:p>
          <a:r>
            <a:rPr lang="es-ES" sz="2000" dirty="0" smtClean="0"/>
            <a:t>Consumidores secundarios</a:t>
          </a:r>
          <a:endParaRPr lang="es-ES" sz="2000" dirty="0"/>
        </a:p>
      </dgm:t>
    </dgm:pt>
    <dgm:pt modelId="{FB03298E-4B2F-4C08-B0D7-B6801366DDD6}" type="parTrans" cxnId="{3719DAA6-4C49-4A0E-A9DF-EF8E0799B247}">
      <dgm:prSet/>
      <dgm:spPr/>
      <dgm:t>
        <a:bodyPr/>
        <a:lstStyle/>
        <a:p>
          <a:endParaRPr lang="es-ES" sz="4400"/>
        </a:p>
      </dgm:t>
    </dgm:pt>
    <dgm:pt modelId="{CCF3ED99-94DE-4121-830F-0F17362982AF}" type="sibTrans" cxnId="{3719DAA6-4C49-4A0E-A9DF-EF8E0799B247}">
      <dgm:prSet custT="1"/>
      <dgm:spPr/>
      <dgm:t>
        <a:bodyPr/>
        <a:lstStyle/>
        <a:p>
          <a:endParaRPr lang="es-ES" sz="1600"/>
        </a:p>
      </dgm:t>
    </dgm:pt>
    <dgm:pt modelId="{E78D44C8-87E3-4C3D-9501-263DF08EDB93}">
      <dgm:prSet phldrT="[Texto]" custT="1"/>
      <dgm:spPr/>
      <dgm:t>
        <a:bodyPr/>
        <a:lstStyle/>
        <a:p>
          <a:r>
            <a:rPr lang="es-ES" sz="2000" dirty="0" smtClean="0"/>
            <a:t>Carroñeros </a:t>
          </a:r>
          <a:endParaRPr lang="es-ES" sz="2000" dirty="0"/>
        </a:p>
      </dgm:t>
    </dgm:pt>
    <dgm:pt modelId="{033D9CD8-1B0B-4CD3-B51E-F3CE72F4DBDE}" type="parTrans" cxnId="{2F263932-891F-446E-9036-12FD650603A7}">
      <dgm:prSet/>
      <dgm:spPr/>
      <dgm:t>
        <a:bodyPr/>
        <a:lstStyle/>
        <a:p>
          <a:endParaRPr lang="es-ES" sz="4400"/>
        </a:p>
      </dgm:t>
    </dgm:pt>
    <dgm:pt modelId="{E1489024-C354-4F9A-825F-EB560F6CBF87}" type="sibTrans" cxnId="{2F263932-891F-446E-9036-12FD650603A7}">
      <dgm:prSet custT="1"/>
      <dgm:spPr/>
      <dgm:t>
        <a:bodyPr/>
        <a:lstStyle/>
        <a:p>
          <a:endParaRPr lang="es-ES" sz="1600"/>
        </a:p>
      </dgm:t>
    </dgm:pt>
    <dgm:pt modelId="{D987A071-C261-440E-839D-A2AAC03702D1}">
      <dgm:prSet phldrT="[Texto]" custT="1"/>
      <dgm:spPr/>
      <dgm:t>
        <a:bodyPr/>
        <a:lstStyle/>
        <a:p>
          <a:r>
            <a:rPr lang="es-ES" sz="2000" dirty="0" smtClean="0"/>
            <a:t>Descomponedores </a:t>
          </a:r>
          <a:endParaRPr lang="es-ES" sz="2000" dirty="0"/>
        </a:p>
      </dgm:t>
    </dgm:pt>
    <dgm:pt modelId="{59986FBF-6C8F-43A8-B844-65306907E287}" type="parTrans" cxnId="{EAE111B7-FEF9-4844-91BF-ECED1D285567}">
      <dgm:prSet/>
      <dgm:spPr/>
      <dgm:t>
        <a:bodyPr/>
        <a:lstStyle/>
        <a:p>
          <a:endParaRPr lang="es-ES" sz="4400"/>
        </a:p>
      </dgm:t>
    </dgm:pt>
    <dgm:pt modelId="{9DD4B6E2-EB39-4636-8DA4-D902224FE26F}" type="sibTrans" cxnId="{EAE111B7-FEF9-4844-91BF-ECED1D285567}">
      <dgm:prSet custT="1"/>
      <dgm:spPr/>
      <dgm:t>
        <a:bodyPr/>
        <a:lstStyle/>
        <a:p>
          <a:endParaRPr lang="es-ES" sz="1600"/>
        </a:p>
      </dgm:t>
    </dgm:pt>
    <dgm:pt modelId="{32E6C102-3D16-46A8-AD25-6E078AC03BBF}" type="pres">
      <dgm:prSet presAssocID="{42D20970-4A5F-4032-BACE-2FECBFBC30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267A970-FB5C-487D-A0A1-9E52590D9847}" type="pres">
      <dgm:prSet presAssocID="{B6E11565-8584-468E-8B42-193073C8A420}" presName="node" presStyleLbl="node1" presStyleIdx="0" presStyleCnt="5" custScaleX="186404" custScaleY="394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56B9A4-60F3-4713-8BDF-D3250F153492}" type="pres">
      <dgm:prSet presAssocID="{EF169F92-7215-4A8A-95B7-2AF75675D6E9}" presName="sibTrans" presStyleLbl="sibTrans2D1" presStyleIdx="0" presStyleCnt="5"/>
      <dgm:spPr/>
      <dgm:t>
        <a:bodyPr/>
        <a:lstStyle/>
        <a:p>
          <a:endParaRPr lang="es-ES"/>
        </a:p>
      </dgm:t>
    </dgm:pt>
    <dgm:pt modelId="{F2CA9914-1D62-468D-B218-D6D42963F7F1}" type="pres">
      <dgm:prSet presAssocID="{EF169F92-7215-4A8A-95B7-2AF75675D6E9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B1111C7F-A28E-4270-B118-D36D9389D16A}" type="pres">
      <dgm:prSet presAssocID="{8545FB2B-BFF2-4F53-9646-0D6C22C80D0F}" presName="node" presStyleLbl="node1" presStyleIdx="1" presStyleCnt="5" custScaleX="159230" custScaleY="70874" custRadScaleRad="125228" custRadScaleInc="253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D96993-2003-4CB2-AE24-FAEFDBF0723C}" type="pres">
      <dgm:prSet presAssocID="{15465E8F-1A4C-4988-8315-053023D55BF3}" presName="sibTrans" presStyleLbl="sibTrans2D1" presStyleIdx="1" presStyleCnt="5" custScaleX="257197" custLinFactX="135796" custLinFactNeighborX="200000" custLinFactNeighborY="25933"/>
      <dgm:spPr/>
      <dgm:t>
        <a:bodyPr/>
        <a:lstStyle/>
        <a:p>
          <a:endParaRPr lang="es-ES"/>
        </a:p>
      </dgm:t>
    </dgm:pt>
    <dgm:pt modelId="{AEB29AA9-CE7B-4D8E-B61B-C6C8C989A5A0}" type="pres">
      <dgm:prSet presAssocID="{15465E8F-1A4C-4988-8315-053023D55BF3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3947AB72-CAB5-43DF-B805-115A436DCE31}" type="pres">
      <dgm:prSet presAssocID="{F6D0C202-44A3-438B-A89B-20A83BDE18D4}" presName="node" presStyleLbl="node1" presStyleIdx="2" presStyleCnt="5" custScaleX="163848" custScaleY="73208" custRadScaleRad="99272" custRadScaleInc="-472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D91E1D-2899-4166-B3ED-0EE22F10B757}" type="pres">
      <dgm:prSet presAssocID="{CCF3ED99-94DE-4121-830F-0F17362982AF}" presName="sibTrans" presStyleLbl="sibTrans2D1" presStyleIdx="2" presStyleCnt="5"/>
      <dgm:spPr/>
      <dgm:t>
        <a:bodyPr/>
        <a:lstStyle/>
        <a:p>
          <a:endParaRPr lang="es-ES"/>
        </a:p>
      </dgm:t>
    </dgm:pt>
    <dgm:pt modelId="{91FE97D5-4E7F-41C9-8964-5A7773EB5121}" type="pres">
      <dgm:prSet presAssocID="{CCF3ED99-94DE-4121-830F-0F17362982AF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D90B6117-4271-44BC-A15F-F4EEA96C0A3E}" type="pres">
      <dgm:prSet presAssocID="{E78D44C8-87E3-4C3D-9501-263DF08EDB93}" presName="node" presStyleLbl="node1" presStyleIdx="3" presStyleCnt="5" custScaleX="188529" custScaleY="52363" custRadScaleRad="139716" custRadScaleInc="799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A4FA7F-3A00-439B-96C0-21054B8CEECC}" type="pres">
      <dgm:prSet presAssocID="{E1489024-C354-4F9A-825F-EB560F6CBF87}" presName="sibTrans" presStyleLbl="sibTrans2D1" presStyleIdx="3" presStyleCnt="5" custScaleX="106111" custLinFactNeighborX="8178" custLinFactNeighborY="6709"/>
      <dgm:spPr/>
      <dgm:t>
        <a:bodyPr/>
        <a:lstStyle/>
        <a:p>
          <a:endParaRPr lang="es-ES"/>
        </a:p>
      </dgm:t>
    </dgm:pt>
    <dgm:pt modelId="{ED44629D-AEFF-496C-86AD-8FD887AD7648}" type="pres">
      <dgm:prSet presAssocID="{E1489024-C354-4F9A-825F-EB560F6CBF8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A25BE4B2-A91B-4DEC-8A31-E0408370FA3B}" type="pres">
      <dgm:prSet presAssocID="{D987A071-C261-440E-839D-A2AAC03702D1}" presName="node" presStyleLbl="node1" presStyleIdx="4" presStyleCnt="5" custScaleX="203759" custScaleY="55797" custRadScaleRad="140854" custRadScaleInc="-148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63CFC7-90BF-4073-BE9B-B79F72E42157}" type="pres">
      <dgm:prSet presAssocID="{9DD4B6E2-EB39-4636-8DA4-D902224FE26F}" presName="sibTrans" presStyleLbl="sibTrans2D1" presStyleIdx="4" presStyleCnt="5"/>
      <dgm:spPr/>
      <dgm:t>
        <a:bodyPr/>
        <a:lstStyle/>
        <a:p>
          <a:endParaRPr lang="es-ES"/>
        </a:p>
      </dgm:t>
    </dgm:pt>
    <dgm:pt modelId="{6F780E3A-AE68-43BD-B460-A134B4C59996}" type="pres">
      <dgm:prSet presAssocID="{9DD4B6E2-EB39-4636-8DA4-D902224FE26F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68F95C96-55AB-446C-9DDA-ABCE88A2FCC2}" type="presOf" srcId="{F6D0C202-44A3-438B-A89B-20A83BDE18D4}" destId="{3947AB72-CAB5-43DF-B805-115A436DCE31}" srcOrd="0" destOrd="0" presId="urn:microsoft.com/office/officeart/2005/8/layout/cycle2"/>
    <dgm:cxn modelId="{081E3029-2F98-48FE-9599-54165B003AF1}" type="presOf" srcId="{B6E11565-8584-468E-8B42-193073C8A420}" destId="{6267A970-FB5C-487D-A0A1-9E52590D9847}" srcOrd="0" destOrd="0" presId="urn:microsoft.com/office/officeart/2005/8/layout/cycle2"/>
    <dgm:cxn modelId="{BA4BE145-8724-41F2-B335-5E1D34A724B4}" type="presOf" srcId="{8545FB2B-BFF2-4F53-9646-0D6C22C80D0F}" destId="{B1111C7F-A28E-4270-B118-D36D9389D16A}" srcOrd="0" destOrd="0" presId="urn:microsoft.com/office/officeart/2005/8/layout/cycle2"/>
    <dgm:cxn modelId="{2F263932-891F-446E-9036-12FD650603A7}" srcId="{42D20970-4A5F-4032-BACE-2FECBFBC30F2}" destId="{E78D44C8-87E3-4C3D-9501-263DF08EDB93}" srcOrd="3" destOrd="0" parTransId="{033D9CD8-1B0B-4CD3-B51E-F3CE72F4DBDE}" sibTransId="{E1489024-C354-4F9A-825F-EB560F6CBF87}"/>
    <dgm:cxn modelId="{0D1BD534-7BFD-4F64-9B43-33527E3A4659}" type="presOf" srcId="{CCF3ED99-94DE-4121-830F-0F17362982AF}" destId="{91FE97D5-4E7F-41C9-8964-5A7773EB5121}" srcOrd="1" destOrd="0" presId="urn:microsoft.com/office/officeart/2005/8/layout/cycle2"/>
    <dgm:cxn modelId="{1B3C7786-2D90-4F5E-B08E-098A0408627C}" type="presOf" srcId="{15465E8F-1A4C-4988-8315-053023D55BF3}" destId="{26D96993-2003-4CB2-AE24-FAEFDBF0723C}" srcOrd="0" destOrd="0" presId="urn:microsoft.com/office/officeart/2005/8/layout/cycle2"/>
    <dgm:cxn modelId="{4600F105-2DCD-4D28-8811-003528850DF0}" type="presOf" srcId="{CCF3ED99-94DE-4121-830F-0F17362982AF}" destId="{CDD91E1D-2899-4166-B3ED-0EE22F10B757}" srcOrd="0" destOrd="0" presId="urn:microsoft.com/office/officeart/2005/8/layout/cycle2"/>
    <dgm:cxn modelId="{88799290-0858-4A18-BCB9-160D14D36748}" srcId="{42D20970-4A5F-4032-BACE-2FECBFBC30F2}" destId="{8545FB2B-BFF2-4F53-9646-0D6C22C80D0F}" srcOrd="1" destOrd="0" parTransId="{9D9CB2DC-D52C-49BC-A006-195FD08E43D1}" sibTransId="{15465E8F-1A4C-4988-8315-053023D55BF3}"/>
    <dgm:cxn modelId="{EFF33FA6-EC69-41DA-B83D-454731DDC8BD}" type="presOf" srcId="{E1489024-C354-4F9A-825F-EB560F6CBF87}" destId="{41A4FA7F-3A00-439B-96C0-21054B8CEECC}" srcOrd="0" destOrd="0" presId="urn:microsoft.com/office/officeart/2005/8/layout/cycle2"/>
    <dgm:cxn modelId="{A9D9BDA9-E185-431C-8061-13566E54951D}" type="presOf" srcId="{9DD4B6E2-EB39-4636-8DA4-D902224FE26F}" destId="{C763CFC7-90BF-4073-BE9B-B79F72E42157}" srcOrd="0" destOrd="0" presId="urn:microsoft.com/office/officeart/2005/8/layout/cycle2"/>
    <dgm:cxn modelId="{8874A109-990A-42E5-899C-0442CC654F31}" srcId="{42D20970-4A5F-4032-BACE-2FECBFBC30F2}" destId="{B6E11565-8584-468E-8B42-193073C8A420}" srcOrd="0" destOrd="0" parTransId="{7454AA00-D23D-4C27-9F03-2F9CDD719154}" sibTransId="{EF169F92-7215-4A8A-95B7-2AF75675D6E9}"/>
    <dgm:cxn modelId="{4BF74622-C6C8-4D82-88F6-7C6CE236BF90}" type="presOf" srcId="{15465E8F-1A4C-4988-8315-053023D55BF3}" destId="{AEB29AA9-CE7B-4D8E-B61B-C6C8C989A5A0}" srcOrd="1" destOrd="0" presId="urn:microsoft.com/office/officeart/2005/8/layout/cycle2"/>
    <dgm:cxn modelId="{1967BD91-CDF9-4521-A57A-9D08DDF16058}" type="presOf" srcId="{EF169F92-7215-4A8A-95B7-2AF75675D6E9}" destId="{5D56B9A4-60F3-4713-8BDF-D3250F153492}" srcOrd="0" destOrd="0" presId="urn:microsoft.com/office/officeart/2005/8/layout/cycle2"/>
    <dgm:cxn modelId="{3719DAA6-4C49-4A0E-A9DF-EF8E0799B247}" srcId="{42D20970-4A5F-4032-BACE-2FECBFBC30F2}" destId="{F6D0C202-44A3-438B-A89B-20A83BDE18D4}" srcOrd="2" destOrd="0" parTransId="{FB03298E-4B2F-4C08-B0D7-B6801366DDD6}" sibTransId="{CCF3ED99-94DE-4121-830F-0F17362982AF}"/>
    <dgm:cxn modelId="{EAE111B7-FEF9-4844-91BF-ECED1D285567}" srcId="{42D20970-4A5F-4032-BACE-2FECBFBC30F2}" destId="{D987A071-C261-440E-839D-A2AAC03702D1}" srcOrd="4" destOrd="0" parTransId="{59986FBF-6C8F-43A8-B844-65306907E287}" sibTransId="{9DD4B6E2-EB39-4636-8DA4-D902224FE26F}"/>
    <dgm:cxn modelId="{D93B67F7-67C0-4E4A-9A89-BEC63A309D2C}" type="presOf" srcId="{E1489024-C354-4F9A-825F-EB560F6CBF87}" destId="{ED44629D-AEFF-496C-86AD-8FD887AD7648}" srcOrd="1" destOrd="0" presId="urn:microsoft.com/office/officeart/2005/8/layout/cycle2"/>
    <dgm:cxn modelId="{74AE5681-15F3-41C6-BBAF-B940A6AB3A45}" type="presOf" srcId="{D987A071-C261-440E-839D-A2AAC03702D1}" destId="{A25BE4B2-A91B-4DEC-8A31-E0408370FA3B}" srcOrd="0" destOrd="0" presId="urn:microsoft.com/office/officeart/2005/8/layout/cycle2"/>
    <dgm:cxn modelId="{D4637D2F-9D17-472A-B3E8-2AD01F01F3AE}" type="presOf" srcId="{E78D44C8-87E3-4C3D-9501-263DF08EDB93}" destId="{D90B6117-4271-44BC-A15F-F4EEA96C0A3E}" srcOrd="0" destOrd="0" presId="urn:microsoft.com/office/officeart/2005/8/layout/cycle2"/>
    <dgm:cxn modelId="{2A289169-3BF3-43AE-835A-0428F6C8A76C}" type="presOf" srcId="{42D20970-4A5F-4032-BACE-2FECBFBC30F2}" destId="{32E6C102-3D16-46A8-AD25-6E078AC03BBF}" srcOrd="0" destOrd="0" presId="urn:microsoft.com/office/officeart/2005/8/layout/cycle2"/>
    <dgm:cxn modelId="{203E577A-CF4A-45B8-A286-4375E85D21AC}" type="presOf" srcId="{9DD4B6E2-EB39-4636-8DA4-D902224FE26F}" destId="{6F780E3A-AE68-43BD-B460-A134B4C59996}" srcOrd="1" destOrd="0" presId="urn:microsoft.com/office/officeart/2005/8/layout/cycle2"/>
    <dgm:cxn modelId="{D7CEB1B7-3430-40FD-A34A-42B7CD188A03}" type="presOf" srcId="{EF169F92-7215-4A8A-95B7-2AF75675D6E9}" destId="{F2CA9914-1D62-468D-B218-D6D42963F7F1}" srcOrd="1" destOrd="0" presId="urn:microsoft.com/office/officeart/2005/8/layout/cycle2"/>
    <dgm:cxn modelId="{544E796A-D598-4D27-A121-6CF49BA80BD5}" type="presParOf" srcId="{32E6C102-3D16-46A8-AD25-6E078AC03BBF}" destId="{6267A970-FB5C-487D-A0A1-9E52590D9847}" srcOrd="0" destOrd="0" presId="urn:microsoft.com/office/officeart/2005/8/layout/cycle2"/>
    <dgm:cxn modelId="{79C6CF75-4EFB-45C6-A592-4DB82A3F976B}" type="presParOf" srcId="{32E6C102-3D16-46A8-AD25-6E078AC03BBF}" destId="{5D56B9A4-60F3-4713-8BDF-D3250F153492}" srcOrd="1" destOrd="0" presId="urn:microsoft.com/office/officeart/2005/8/layout/cycle2"/>
    <dgm:cxn modelId="{2594CA04-1BA3-43D5-86D7-AE74BD9ACC21}" type="presParOf" srcId="{5D56B9A4-60F3-4713-8BDF-D3250F153492}" destId="{F2CA9914-1D62-468D-B218-D6D42963F7F1}" srcOrd="0" destOrd="0" presId="urn:microsoft.com/office/officeart/2005/8/layout/cycle2"/>
    <dgm:cxn modelId="{A62433DD-E4E8-4203-9DED-843B8BF4CD99}" type="presParOf" srcId="{32E6C102-3D16-46A8-AD25-6E078AC03BBF}" destId="{B1111C7F-A28E-4270-B118-D36D9389D16A}" srcOrd="2" destOrd="0" presId="urn:microsoft.com/office/officeart/2005/8/layout/cycle2"/>
    <dgm:cxn modelId="{6F3551CA-0B36-42E0-B1F2-8213D5B4BABE}" type="presParOf" srcId="{32E6C102-3D16-46A8-AD25-6E078AC03BBF}" destId="{26D96993-2003-4CB2-AE24-FAEFDBF0723C}" srcOrd="3" destOrd="0" presId="urn:microsoft.com/office/officeart/2005/8/layout/cycle2"/>
    <dgm:cxn modelId="{7196BDBF-AA2A-487D-AF50-5E5FBB32105E}" type="presParOf" srcId="{26D96993-2003-4CB2-AE24-FAEFDBF0723C}" destId="{AEB29AA9-CE7B-4D8E-B61B-C6C8C989A5A0}" srcOrd="0" destOrd="0" presId="urn:microsoft.com/office/officeart/2005/8/layout/cycle2"/>
    <dgm:cxn modelId="{D5C3060F-82F2-43DD-8ADD-C2441830236D}" type="presParOf" srcId="{32E6C102-3D16-46A8-AD25-6E078AC03BBF}" destId="{3947AB72-CAB5-43DF-B805-115A436DCE31}" srcOrd="4" destOrd="0" presId="urn:microsoft.com/office/officeart/2005/8/layout/cycle2"/>
    <dgm:cxn modelId="{E661A736-FEEB-4083-950E-BCFE15A743DC}" type="presParOf" srcId="{32E6C102-3D16-46A8-AD25-6E078AC03BBF}" destId="{CDD91E1D-2899-4166-B3ED-0EE22F10B757}" srcOrd="5" destOrd="0" presId="urn:microsoft.com/office/officeart/2005/8/layout/cycle2"/>
    <dgm:cxn modelId="{7E63B5F0-5FAC-456A-9EA0-205710256144}" type="presParOf" srcId="{CDD91E1D-2899-4166-B3ED-0EE22F10B757}" destId="{91FE97D5-4E7F-41C9-8964-5A7773EB5121}" srcOrd="0" destOrd="0" presId="urn:microsoft.com/office/officeart/2005/8/layout/cycle2"/>
    <dgm:cxn modelId="{AE5B444D-D159-4A57-A6F0-84C0395E4B12}" type="presParOf" srcId="{32E6C102-3D16-46A8-AD25-6E078AC03BBF}" destId="{D90B6117-4271-44BC-A15F-F4EEA96C0A3E}" srcOrd="6" destOrd="0" presId="urn:microsoft.com/office/officeart/2005/8/layout/cycle2"/>
    <dgm:cxn modelId="{E31112E4-B0B3-43F5-B689-3737D1792782}" type="presParOf" srcId="{32E6C102-3D16-46A8-AD25-6E078AC03BBF}" destId="{41A4FA7F-3A00-439B-96C0-21054B8CEECC}" srcOrd="7" destOrd="0" presId="urn:microsoft.com/office/officeart/2005/8/layout/cycle2"/>
    <dgm:cxn modelId="{D370CE94-8B6D-4EAD-AC34-75ABAEEFCECF}" type="presParOf" srcId="{41A4FA7F-3A00-439B-96C0-21054B8CEECC}" destId="{ED44629D-AEFF-496C-86AD-8FD887AD7648}" srcOrd="0" destOrd="0" presId="urn:microsoft.com/office/officeart/2005/8/layout/cycle2"/>
    <dgm:cxn modelId="{31DE4848-32E2-4866-AFDE-A3CB98FAB022}" type="presParOf" srcId="{32E6C102-3D16-46A8-AD25-6E078AC03BBF}" destId="{A25BE4B2-A91B-4DEC-8A31-E0408370FA3B}" srcOrd="8" destOrd="0" presId="urn:microsoft.com/office/officeart/2005/8/layout/cycle2"/>
    <dgm:cxn modelId="{714D7A04-1997-4002-84E9-9CCFA8F98FBA}" type="presParOf" srcId="{32E6C102-3D16-46A8-AD25-6E078AC03BBF}" destId="{C763CFC7-90BF-4073-BE9B-B79F72E42157}" srcOrd="9" destOrd="0" presId="urn:microsoft.com/office/officeart/2005/8/layout/cycle2"/>
    <dgm:cxn modelId="{6DF2CFEC-B43A-4835-9D17-47085CF8FD7A}" type="presParOf" srcId="{C763CFC7-90BF-4073-BE9B-B79F72E42157}" destId="{6F780E3A-AE68-43BD-B460-A134B4C599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BF88E6-0B6A-4272-82BC-2AC3D96496E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51695DB-A293-44AF-8286-A5A96705B257}">
      <dgm:prSet phldrT="[Texto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es-ES" sz="2000" dirty="0" smtClean="0"/>
            <a:t>Relaciones entre los seres vivos</a:t>
          </a:r>
          <a:endParaRPr lang="es-ES" sz="2000" dirty="0"/>
        </a:p>
      </dgm:t>
    </dgm:pt>
    <dgm:pt modelId="{9C59717D-EEBF-428E-B0E4-058676977927}" type="parTrans" cxnId="{27953C33-F6A5-4218-A44B-776AE41E2D9A}">
      <dgm:prSet/>
      <dgm:spPr/>
      <dgm:t>
        <a:bodyPr/>
        <a:lstStyle/>
        <a:p>
          <a:endParaRPr lang="es-ES" sz="2800"/>
        </a:p>
      </dgm:t>
    </dgm:pt>
    <dgm:pt modelId="{6F2936FA-5F06-4311-9FCA-F5F3AFE7F0CC}" type="sibTrans" cxnId="{27953C33-F6A5-4218-A44B-776AE41E2D9A}">
      <dgm:prSet/>
      <dgm:spPr/>
      <dgm:t>
        <a:bodyPr/>
        <a:lstStyle/>
        <a:p>
          <a:endParaRPr lang="es-ES" sz="2800"/>
        </a:p>
      </dgm:t>
    </dgm:pt>
    <dgm:pt modelId="{D80A96C2-3A30-4ED0-B59F-240939629EF4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2000" dirty="0" smtClean="0"/>
            <a:t>Mutualismo </a:t>
          </a:r>
          <a:endParaRPr lang="es-ES" sz="2000" dirty="0"/>
        </a:p>
      </dgm:t>
    </dgm:pt>
    <dgm:pt modelId="{377F9C63-74BF-456B-B406-D9A007692AED}" type="parTrans" cxnId="{C8BC39CA-3A0B-4D68-90E2-D55B1CDF51BD}">
      <dgm:prSet/>
      <dgm:spPr/>
      <dgm:t>
        <a:bodyPr/>
        <a:lstStyle/>
        <a:p>
          <a:endParaRPr lang="es-ES" sz="2800"/>
        </a:p>
      </dgm:t>
    </dgm:pt>
    <dgm:pt modelId="{365B7C91-8355-4127-9B70-83ABCFE1EB40}" type="sibTrans" cxnId="{C8BC39CA-3A0B-4D68-90E2-D55B1CDF51BD}">
      <dgm:prSet/>
      <dgm:spPr/>
      <dgm:t>
        <a:bodyPr/>
        <a:lstStyle/>
        <a:p>
          <a:endParaRPr lang="es-ES" sz="2800"/>
        </a:p>
      </dgm:t>
    </dgm:pt>
    <dgm:pt modelId="{2D50E90B-A49D-4CD6-AD5C-68A60930BD77}">
      <dgm:prSet phldrT="[Texto]" custT="1"/>
      <dgm:spPr/>
      <dgm:t>
        <a:bodyPr/>
        <a:lstStyle/>
        <a:p>
          <a:r>
            <a:rPr lang="es-ES" sz="2000" dirty="0" smtClean="0"/>
            <a:t>Relación que se establece entre dos seres vivos en la que ambos se benefician</a:t>
          </a:r>
          <a:endParaRPr lang="es-ES" sz="2000" dirty="0"/>
        </a:p>
      </dgm:t>
    </dgm:pt>
    <dgm:pt modelId="{8307825E-0FF4-45B9-B5C2-911DB8304434}" type="parTrans" cxnId="{3BF59C64-5289-453B-8F69-769FAF2426CA}">
      <dgm:prSet/>
      <dgm:spPr/>
      <dgm:t>
        <a:bodyPr/>
        <a:lstStyle/>
        <a:p>
          <a:endParaRPr lang="es-ES" sz="2800"/>
        </a:p>
      </dgm:t>
    </dgm:pt>
    <dgm:pt modelId="{7551147D-B5A1-44FD-8B81-154A3D4FC3DC}" type="sibTrans" cxnId="{3BF59C64-5289-453B-8F69-769FAF2426CA}">
      <dgm:prSet/>
      <dgm:spPr/>
      <dgm:t>
        <a:bodyPr/>
        <a:lstStyle/>
        <a:p>
          <a:endParaRPr lang="es-ES" sz="2800"/>
        </a:p>
      </dgm:t>
    </dgm:pt>
    <dgm:pt modelId="{4B512936-2BCC-4386-9EFF-4B32FA858BEA}">
      <dgm:prSet phldrT="[Texto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2000" dirty="0" smtClean="0"/>
            <a:t>Comensalismo </a:t>
          </a:r>
          <a:endParaRPr lang="es-ES" sz="2000" dirty="0"/>
        </a:p>
      </dgm:t>
    </dgm:pt>
    <dgm:pt modelId="{DA205321-F2AF-44C5-A372-C45D5C550C83}" type="parTrans" cxnId="{17FB48B5-0156-4EB6-9A6E-4760217A6C2D}">
      <dgm:prSet/>
      <dgm:spPr/>
      <dgm:t>
        <a:bodyPr/>
        <a:lstStyle/>
        <a:p>
          <a:endParaRPr lang="es-ES" sz="2800"/>
        </a:p>
      </dgm:t>
    </dgm:pt>
    <dgm:pt modelId="{6C81755E-9EF4-4922-955D-6B175FF78D80}" type="sibTrans" cxnId="{17FB48B5-0156-4EB6-9A6E-4760217A6C2D}">
      <dgm:prSet/>
      <dgm:spPr/>
      <dgm:t>
        <a:bodyPr/>
        <a:lstStyle/>
        <a:p>
          <a:endParaRPr lang="es-ES" sz="2800"/>
        </a:p>
      </dgm:t>
    </dgm:pt>
    <dgm:pt modelId="{8D45C78B-A91A-4C1B-BF69-7B12EF10B195}">
      <dgm:prSet phldrT="[Texto]" custT="1"/>
      <dgm:spPr/>
      <dgm:t>
        <a:bodyPr/>
        <a:lstStyle/>
        <a:p>
          <a:r>
            <a:rPr lang="es-ES" sz="2000" dirty="0" smtClean="0"/>
            <a:t>Relación en la que un ser vivo se alimenta de los restos de la comida de otro ser vivo</a:t>
          </a:r>
          <a:endParaRPr lang="es-ES" sz="2000" dirty="0"/>
        </a:p>
      </dgm:t>
    </dgm:pt>
    <dgm:pt modelId="{6844F98A-1958-4CF4-B876-26FFB4D5DE19}" type="parTrans" cxnId="{40C9E9FE-2C75-4984-8159-18EDDAAA2B21}">
      <dgm:prSet/>
      <dgm:spPr/>
      <dgm:t>
        <a:bodyPr/>
        <a:lstStyle/>
        <a:p>
          <a:endParaRPr lang="es-ES" sz="2800"/>
        </a:p>
      </dgm:t>
    </dgm:pt>
    <dgm:pt modelId="{D8CFBD3A-06BD-4192-8E7D-090C1AC57628}" type="sibTrans" cxnId="{40C9E9FE-2C75-4984-8159-18EDDAAA2B21}">
      <dgm:prSet/>
      <dgm:spPr/>
      <dgm:t>
        <a:bodyPr/>
        <a:lstStyle/>
        <a:p>
          <a:endParaRPr lang="es-ES" sz="2800"/>
        </a:p>
      </dgm:t>
    </dgm:pt>
    <dgm:pt modelId="{2A019FCD-5C52-4BF5-B5B7-805EFBB54A8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2000" dirty="0" smtClean="0"/>
            <a:t>Parasitismo </a:t>
          </a:r>
          <a:endParaRPr lang="es-ES" sz="2000" dirty="0"/>
        </a:p>
      </dgm:t>
    </dgm:pt>
    <dgm:pt modelId="{3DC4E6EA-EC04-4B8E-BCD0-50C67F340817}" type="parTrans" cxnId="{1E02680B-07F5-485C-9C69-0B397B540B73}">
      <dgm:prSet/>
      <dgm:spPr/>
      <dgm:t>
        <a:bodyPr/>
        <a:lstStyle/>
        <a:p>
          <a:endParaRPr lang="es-ES" sz="2800"/>
        </a:p>
      </dgm:t>
    </dgm:pt>
    <dgm:pt modelId="{81E1EDBA-489E-47BB-A3B2-F4974DA9F30A}" type="sibTrans" cxnId="{1E02680B-07F5-485C-9C69-0B397B540B73}">
      <dgm:prSet/>
      <dgm:spPr/>
      <dgm:t>
        <a:bodyPr/>
        <a:lstStyle/>
        <a:p>
          <a:endParaRPr lang="es-ES" sz="2800"/>
        </a:p>
      </dgm:t>
    </dgm:pt>
    <dgm:pt modelId="{247B7B26-78AA-4E69-A073-A6B895F90AB3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sz="2000" dirty="0" smtClean="0"/>
            <a:t>Competencia </a:t>
          </a:r>
          <a:endParaRPr lang="es-ES" sz="2000" dirty="0"/>
        </a:p>
      </dgm:t>
    </dgm:pt>
    <dgm:pt modelId="{5372CC0B-F686-4A04-941F-488B8D165D66}" type="parTrans" cxnId="{EE478C6A-9A34-4F16-BE40-66D6F4F72AE2}">
      <dgm:prSet/>
      <dgm:spPr/>
      <dgm:t>
        <a:bodyPr/>
        <a:lstStyle/>
        <a:p>
          <a:endParaRPr lang="es-ES" sz="2800"/>
        </a:p>
      </dgm:t>
    </dgm:pt>
    <dgm:pt modelId="{F6112C59-EB4A-48FC-8724-B6EC0B91A7CE}" type="sibTrans" cxnId="{EE478C6A-9A34-4F16-BE40-66D6F4F72AE2}">
      <dgm:prSet/>
      <dgm:spPr/>
      <dgm:t>
        <a:bodyPr/>
        <a:lstStyle/>
        <a:p>
          <a:endParaRPr lang="es-ES" sz="2800"/>
        </a:p>
      </dgm:t>
    </dgm:pt>
    <dgm:pt modelId="{CA2318ED-637F-4574-846A-AB8406C8F769}">
      <dgm:prSet/>
      <dgm:spPr/>
      <dgm:t>
        <a:bodyPr/>
        <a:lstStyle/>
        <a:p>
          <a:r>
            <a:rPr lang="es-ES" dirty="0" smtClean="0"/>
            <a:t>Se produce cuando un ser vivo obtiene un beneficio de otro, que resulta perjudicado</a:t>
          </a:r>
          <a:endParaRPr lang="es-ES" dirty="0"/>
        </a:p>
      </dgm:t>
    </dgm:pt>
    <dgm:pt modelId="{4F335AC2-19EB-4F00-B849-29F1E9327E47}" type="parTrans" cxnId="{AEC5389E-9CBA-4BF3-82E3-3AE702439D0D}">
      <dgm:prSet/>
      <dgm:spPr/>
      <dgm:t>
        <a:bodyPr/>
        <a:lstStyle/>
        <a:p>
          <a:endParaRPr lang="es-ES"/>
        </a:p>
      </dgm:t>
    </dgm:pt>
    <dgm:pt modelId="{1E3258AC-8F51-4E82-9174-9D30CAAB8AB1}" type="sibTrans" cxnId="{AEC5389E-9CBA-4BF3-82E3-3AE702439D0D}">
      <dgm:prSet/>
      <dgm:spPr/>
      <dgm:t>
        <a:bodyPr/>
        <a:lstStyle/>
        <a:p>
          <a:endParaRPr lang="es-ES"/>
        </a:p>
      </dgm:t>
    </dgm:pt>
    <dgm:pt modelId="{532A5A6F-54DD-4DD5-9B35-51ABD76103B9}">
      <dgm:prSet/>
      <dgm:spPr/>
      <dgm:t>
        <a:bodyPr/>
        <a:lstStyle/>
        <a:p>
          <a:r>
            <a:rPr lang="es-ES" dirty="0" smtClean="0"/>
            <a:t>Se da cuando dos especies tienen las mismas necesidades</a:t>
          </a:r>
          <a:endParaRPr lang="es-ES" dirty="0"/>
        </a:p>
      </dgm:t>
    </dgm:pt>
    <dgm:pt modelId="{FCD27F8C-62CD-4EB4-A422-A77A04BCF620}" type="parTrans" cxnId="{893E045B-7919-40E0-A919-FF12BB655013}">
      <dgm:prSet/>
      <dgm:spPr/>
      <dgm:t>
        <a:bodyPr/>
        <a:lstStyle/>
        <a:p>
          <a:endParaRPr lang="es-ES"/>
        </a:p>
      </dgm:t>
    </dgm:pt>
    <dgm:pt modelId="{A26A7285-D325-467D-9370-E51645412E7D}" type="sibTrans" cxnId="{893E045B-7919-40E0-A919-FF12BB655013}">
      <dgm:prSet/>
      <dgm:spPr/>
      <dgm:t>
        <a:bodyPr/>
        <a:lstStyle/>
        <a:p>
          <a:endParaRPr lang="es-ES"/>
        </a:p>
      </dgm:t>
    </dgm:pt>
    <dgm:pt modelId="{2B55DCD2-8B2F-4E49-A08D-4DC636E687BB}" type="pres">
      <dgm:prSet presAssocID="{2DBF88E6-0B6A-4272-82BC-2AC3D96496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3846523-62D6-4FCA-A7A0-EFF3CEB48050}" type="pres">
      <dgm:prSet presAssocID="{251695DB-A293-44AF-8286-A5A96705B257}" presName="hierRoot1" presStyleCnt="0"/>
      <dgm:spPr/>
    </dgm:pt>
    <dgm:pt modelId="{31745BD5-7839-4FF4-946D-D6992E76A6BA}" type="pres">
      <dgm:prSet presAssocID="{251695DB-A293-44AF-8286-A5A96705B257}" presName="composite" presStyleCnt="0"/>
      <dgm:spPr/>
    </dgm:pt>
    <dgm:pt modelId="{D57843A3-A372-4C2F-AFA5-33ADED0F74C7}" type="pres">
      <dgm:prSet presAssocID="{251695DB-A293-44AF-8286-A5A96705B257}" presName="background" presStyleLbl="node0" presStyleIdx="0" presStyleCnt="1"/>
      <dgm:spPr/>
    </dgm:pt>
    <dgm:pt modelId="{DA2D0CA8-538D-4E18-95D6-E77B319B4B9E}" type="pres">
      <dgm:prSet presAssocID="{251695DB-A293-44AF-8286-A5A96705B257}" presName="text" presStyleLbl="fgAcc0" presStyleIdx="0" presStyleCnt="1" custScaleX="373451" custScaleY="538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09C09F2-7483-4A0D-94FF-160D14132C2D}" type="pres">
      <dgm:prSet presAssocID="{251695DB-A293-44AF-8286-A5A96705B257}" presName="hierChild2" presStyleCnt="0"/>
      <dgm:spPr/>
    </dgm:pt>
    <dgm:pt modelId="{1946BB14-C469-49D9-9822-C1CAEBC925AF}" type="pres">
      <dgm:prSet presAssocID="{377F9C63-74BF-456B-B406-D9A007692AED}" presName="Name10" presStyleLbl="parChTrans1D2" presStyleIdx="0" presStyleCnt="4"/>
      <dgm:spPr/>
      <dgm:t>
        <a:bodyPr/>
        <a:lstStyle/>
        <a:p>
          <a:endParaRPr lang="es-ES"/>
        </a:p>
      </dgm:t>
    </dgm:pt>
    <dgm:pt modelId="{9E1056DB-223F-4B97-809D-FE0FF61807C6}" type="pres">
      <dgm:prSet presAssocID="{D80A96C2-3A30-4ED0-B59F-240939629EF4}" presName="hierRoot2" presStyleCnt="0"/>
      <dgm:spPr/>
    </dgm:pt>
    <dgm:pt modelId="{F66C7934-46B9-4807-96D7-1B2F4D8D606C}" type="pres">
      <dgm:prSet presAssocID="{D80A96C2-3A30-4ED0-B59F-240939629EF4}" presName="composite2" presStyleCnt="0"/>
      <dgm:spPr/>
    </dgm:pt>
    <dgm:pt modelId="{4F8320F2-7A53-42B3-BB4D-FDAB60AC1C16}" type="pres">
      <dgm:prSet presAssocID="{D80A96C2-3A30-4ED0-B59F-240939629EF4}" presName="background2" presStyleLbl="node2" presStyleIdx="0" presStyleCnt="4"/>
      <dgm:spPr/>
    </dgm:pt>
    <dgm:pt modelId="{B4DF4663-8DD0-4B08-A14B-362DF48F6F03}" type="pres">
      <dgm:prSet presAssocID="{D80A96C2-3A30-4ED0-B59F-240939629EF4}" presName="text2" presStyleLbl="fgAcc2" presStyleIdx="0" presStyleCnt="4" custScaleX="1780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D0897D-C0E4-4442-877D-23D94D7116C2}" type="pres">
      <dgm:prSet presAssocID="{D80A96C2-3A30-4ED0-B59F-240939629EF4}" presName="hierChild3" presStyleCnt="0"/>
      <dgm:spPr/>
    </dgm:pt>
    <dgm:pt modelId="{3C30AE7D-2303-4655-8E17-503938B5574D}" type="pres">
      <dgm:prSet presAssocID="{8307825E-0FF4-45B9-B5C2-911DB8304434}" presName="Name17" presStyleLbl="parChTrans1D3" presStyleIdx="0" presStyleCnt="4"/>
      <dgm:spPr/>
      <dgm:t>
        <a:bodyPr/>
        <a:lstStyle/>
        <a:p>
          <a:endParaRPr lang="es-ES"/>
        </a:p>
      </dgm:t>
    </dgm:pt>
    <dgm:pt modelId="{AF776B83-C15E-4B3B-AABA-75892B71AA1A}" type="pres">
      <dgm:prSet presAssocID="{2D50E90B-A49D-4CD6-AD5C-68A60930BD77}" presName="hierRoot3" presStyleCnt="0"/>
      <dgm:spPr/>
    </dgm:pt>
    <dgm:pt modelId="{4DD06AFC-3FA7-4BFE-BA21-E8AE60BF38DA}" type="pres">
      <dgm:prSet presAssocID="{2D50E90B-A49D-4CD6-AD5C-68A60930BD77}" presName="composite3" presStyleCnt="0"/>
      <dgm:spPr/>
    </dgm:pt>
    <dgm:pt modelId="{5202B004-2F38-4538-B62A-11F39649BB3C}" type="pres">
      <dgm:prSet presAssocID="{2D50E90B-A49D-4CD6-AD5C-68A60930BD77}" presName="background3" presStyleLbl="node3" presStyleIdx="0" presStyleCnt="4"/>
      <dgm:spPr/>
    </dgm:pt>
    <dgm:pt modelId="{A4AA84CE-0CAD-4143-80F3-4DEE87A19217}" type="pres">
      <dgm:prSet presAssocID="{2D50E90B-A49D-4CD6-AD5C-68A60930BD77}" presName="text3" presStyleLbl="fgAcc3" presStyleIdx="0" presStyleCnt="4" custScaleX="160460" custScaleY="2835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0EF3E7-59DB-407F-A638-3A7F8F14A5BA}" type="pres">
      <dgm:prSet presAssocID="{2D50E90B-A49D-4CD6-AD5C-68A60930BD77}" presName="hierChild4" presStyleCnt="0"/>
      <dgm:spPr/>
    </dgm:pt>
    <dgm:pt modelId="{357C9DFC-E74D-44F6-973A-5CFFBE91BA81}" type="pres">
      <dgm:prSet presAssocID="{DA205321-F2AF-44C5-A372-C45D5C550C83}" presName="Name10" presStyleLbl="parChTrans1D2" presStyleIdx="1" presStyleCnt="4"/>
      <dgm:spPr/>
      <dgm:t>
        <a:bodyPr/>
        <a:lstStyle/>
        <a:p>
          <a:endParaRPr lang="es-ES"/>
        </a:p>
      </dgm:t>
    </dgm:pt>
    <dgm:pt modelId="{915DBC4D-0F9D-46CE-9FD7-1C88201C025E}" type="pres">
      <dgm:prSet presAssocID="{4B512936-2BCC-4386-9EFF-4B32FA858BEA}" presName="hierRoot2" presStyleCnt="0"/>
      <dgm:spPr/>
    </dgm:pt>
    <dgm:pt modelId="{8BEDE6C4-AB6F-484B-A02F-6FE2885A4106}" type="pres">
      <dgm:prSet presAssocID="{4B512936-2BCC-4386-9EFF-4B32FA858BEA}" presName="composite2" presStyleCnt="0"/>
      <dgm:spPr/>
    </dgm:pt>
    <dgm:pt modelId="{53E8627D-D56C-4D97-B52D-53EAB536C841}" type="pres">
      <dgm:prSet presAssocID="{4B512936-2BCC-4386-9EFF-4B32FA858BEA}" presName="background2" presStyleLbl="node2" presStyleIdx="1" presStyleCnt="4"/>
      <dgm:spPr/>
    </dgm:pt>
    <dgm:pt modelId="{EBB1F849-336A-4717-9BAF-5B92BFFCDA40}" type="pres">
      <dgm:prSet presAssocID="{4B512936-2BCC-4386-9EFF-4B32FA858BEA}" presName="text2" presStyleLbl="fgAcc2" presStyleIdx="1" presStyleCnt="4" custScaleX="1687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936692-E9D6-44CB-8EED-A05B610E1092}" type="pres">
      <dgm:prSet presAssocID="{4B512936-2BCC-4386-9EFF-4B32FA858BEA}" presName="hierChild3" presStyleCnt="0"/>
      <dgm:spPr/>
    </dgm:pt>
    <dgm:pt modelId="{EC22EB72-8507-4B66-AD08-484B4B5BA292}" type="pres">
      <dgm:prSet presAssocID="{6844F98A-1958-4CF4-B876-26FFB4D5DE19}" presName="Name17" presStyleLbl="parChTrans1D3" presStyleIdx="1" presStyleCnt="4"/>
      <dgm:spPr/>
      <dgm:t>
        <a:bodyPr/>
        <a:lstStyle/>
        <a:p>
          <a:endParaRPr lang="es-ES"/>
        </a:p>
      </dgm:t>
    </dgm:pt>
    <dgm:pt modelId="{AA2134A6-251A-4AA6-A142-02380AEA95D6}" type="pres">
      <dgm:prSet presAssocID="{8D45C78B-A91A-4C1B-BF69-7B12EF10B195}" presName="hierRoot3" presStyleCnt="0"/>
      <dgm:spPr/>
    </dgm:pt>
    <dgm:pt modelId="{A555740C-D044-41AC-9FF4-F2B43904D34B}" type="pres">
      <dgm:prSet presAssocID="{8D45C78B-A91A-4C1B-BF69-7B12EF10B195}" presName="composite3" presStyleCnt="0"/>
      <dgm:spPr/>
    </dgm:pt>
    <dgm:pt modelId="{2D718B7F-D8BC-43E8-A65D-FBD5E18D156B}" type="pres">
      <dgm:prSet presAssocID="{8D45C78B-A91A-4C1B-BF69-7B12EF10B195}" presName="background3" presStyleLbl="node3" presStyleIdx="1" presStyleCnt="4"/>
      <dgm:spPr/>
    </dgm:pt>
    <dgm:pt modelId="{2184F637-4FA4-44CA-9717-2F0EAAB273BF}" type="pres">
      <dgm:prSet presAssocID="{8D45C78B-A91A-4C1B-BF69-7B12EF10B195}" presName="text3" presStyleLbl="fgAcc3" presStyleIdx="1" presStyleCnt="4" custScaleX="141743" custScaleY="3052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F526E0-DF94-4E35-9B22-497D7B88A5C1}" type="pres">
      <dgm:prSet presAssocID="{8D45C78B-A91A-4C1B-BF69-7B12EF10B195}" presName="hierChild4" presStyleCnt="0"/>
      <dgm:spPr/>
    </dgm:pt>
    <dgm:pt modelId="{E7BD3603-4EED-4F42-A5AB-E8AF506041DD}" type="pres">
      <dgm:prSet presAssocID="{3DC4E6EA-EC04-4B8E-BCD0-50C67F340817}" presName="Name10" presStyleLbl="parChTrans1D2" presStyleIdx="2" presStyleCnt="4"/>
      <dgm:spPr/>
      <dgm:t>
        <a:bodyPr/>
        <a:lstStyle/>
        <a:p>
          <a:endParaRPr lang="es-ES"/>
        </a:p>
      </dgm:t>
    </dgm:pt>
    <dgm:pt modelId="{7C343395-962D-42D0-AF7D-E43558B58A2C}" type="pres">
      <dgm:prSet presAssocID="{2A019FCD-5C52-4BF5-B5B7-805EFBB54A8E}" presName="hierRoot2" presStyleCnt="0"/>
      <dgm:spPr/>
    </dgm:pt>
    <dgm:pt modelId="{2FEAAC29-12D6-462A-9D8F-9A142BB14F54}" type="pres">
      <dgm:prSet presAssocID="{2A019FCD-5C52-4BF5-B5B7-805EFBB54A8E}" presName="composite2" presStyleCnt="0"/>
      <dgm:spPr/>
    </dgm:pt>
    <dgm:pt modelId="{44F836AD-E196-459E-B372-A712846B8C1B}" type="pres">
      <dgm:prSet presAssocID="{2A019FCD-5C52-4BF5-B5B7-805EFBB54A8E}" presName="background2" presStyleLbl="node2" presStyleIdx="2" presStyleCnt="4"/>
      <dgm:spPr/>
    </dgm:pt>
    <dgm:pt modelId="{D784C1E2-DF06-49AA-8FFF-568571FA239A}" type="pres">
      <dgm:prSet presAssocID="{2A019FCD-5C52-4BF5-B5B7-805EFBB54A8E}" presName="text2" presStyleLbl="fgAcc2" presStyleIdx="2" presStyleCnt="4" custScaleX="1455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F3899D-B2A5-4E7D-95CF-B62E9A87D7D3}" type="pres">
      <dgm:prSet presAssocID="{2A019FCD-5C52-4BF5-B5B7-805EFBB54A8E}" presName="hierChild3" presStyleCnt="0"/>
      <dgm:spPr/>
    </dgm:pt>
    <dgm:pt modelId="{EB0628E7-8D2B-4445-910A-A0522AC7FC4A}" type="pres">
      <dgm:prSet presAssocID="{4F335AC2-19EB-4F00-B849-29F1E9327E47}" presName="Name17" presStyleLbl="parChTrans1D3" presStyleIdx="2" presStyleCnt="4"/>
      <dgm:spPr/>
      <dgm:t>
        <a:bodyPr/>
        <a:lstStyle/>
        <a:p>
          <a:endParaRPr lang="es-ES"/>
        </a:p>
      </dgm:t>
    </dgm:pt>
    <dgm:pt modelId="{C5C6E36E-68EA-49DE-9CDF-114DB420026B}" type="pres">
      <dgm:prSet presAssocID="{CA2318ED-637F-4574-846A-AB8406C8F769}" presName="hierRoot3" presStyleCnt="0"/>
      <dgm:spPr/>
    </dgm:pt>
    <dgm:pt modelId="{8E4F5780-7038-49C7-AF9B-E53A1DE32EE4}" type="pres">
      <dgm:prSet presAssocID="{CA2318ED-637F-4574-846A-AB8406C8F769}" presName="composite3" presStyleCnt="0"/>
      <dgm:spPr/>
    </dgm:pt>
    <dgm:pt modelId="{D1A9DBDA-983E-42DD-A442-6A9E8A15BA6A}" type="pres">
      <dgm:prSet presAssocID="{CA2318ED-637F-4574-846A-AB8406C8F769}" presName="background3" presStyleLbl="node3" presStyleIdx="2" presStyleCnt="4"/>
      <dgm:spPr/>
    </dgm:pt>
    <dgm:pt modelId="{4D0936D6-C148-49FD-88EE-14A1508D6348}" type="pres">
      <dgm:prSet presAssocID="{CA2318ED-637F-4574-846A-AB8406C8F769}" presName="text3" presStyleLbl="fgAcc3" presStyleIdx="2" presStyleCnt="4" custScaleX="155595" custScaleY="3067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037667-7FE1-4CD4-B4B1-64032258163A}" type="pres">
      <dgm:prSet presAssocID="{CA2318ED-637F-4574-846A-AB8406C8F769}" presName="hierChild4" presStyleCnt="0"/>
      <dgm:spPr/>
    </dgm:pt>
    <dgm:pt modelId="{AE3B8F09-EA43-4B65-84EE-A1DCCA467886}" type="pres">
      <dgm:prSet presAssocID="{5372CC0B-F686-4A04-941F-488B8D165D66}" presName="Name10" presStyleLbl="parChTrans1D2" presStyleIdx="3" presStyleCnt="4"/>
      <dgm:spPr/>
      <dgm:t>
        <a:bodyPr/>
        <a:lstStyle/>
        <a:p>
          <a:endParaRPr lang="es-ES"/>
        </a:p>
      </dgm:t>
    </dgm:pt>
    <dgm:pt modelId="{4A543257-C5C6-4477-9A0A-B951AD485DED}" type="pres">
      <dgm:prSet presAssocID="{247B7B26-78AA-4E69-A073-A6B895F90AB3}" presName="hierRoot2" presStyleCnt="0"/>
      <dgm:spPr/>
    </dgm:pt>
    <dgm:pt modelId="{E532FC50-E726-48CC-A88A-166C49A66748}" type="pres">
      <dgm:prSet presAssocID="{247B7B26-78AA-4E69-A073-A6B895F90AB3}" presName="composite2" presStyleCnt="0"/>
      <dgm:spPr/>
    </dgm:pt>
    <dgm:pt modelId="{91E7018F-ED77-4380-8B8D-6012FC872B19}" type="pres">
      <dgm:prSet presAssocID="{247B7B26-78AA-4E69-A073-A6B895F90AB3}" presName="background2" presStyleLbl="node2" presStyleIdx="3" presStyleCnt="4"/>
      <dgm:spPr/>
    </dgm:pt>
    <dgm:pt modelId="{4FEF413C-3358-4654-97EA-CA42A114DD33}" type="pres">
      <dgm:prSet presAssocID="{247B7B26-78AA-4E69-A073-A6B895F90AB3}" presName="text2" presStyleLbl="fgAcc2" presStyleIdx="3" presStyleCnt="4" custScaleX="1632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D38735-299F-415C-B1AF-82AA33DBBBFF}" type="pres">
      <dgm:prSet presAssocID="{247B7B26-78AA-4E69-A073-A6B895F90AB3}" presName="hierChild3" presStyleCnt="0"/>
      <dgm:spPr/>
    </dgm:pt>
    <dgm:pt modelId="{A2766C2B-41DD-46C1-B62A-F2A2B6CFD073}" type="pres">
      <dgm:prSet presAssocID="{FCD27F8C-62CD-4EB4-A422-A77A04BCF620}" presName="Name17" presStyleLbl="parChTrans1D3" presStyleIdx="3" presStyleCnt="4"/>
      <dgm:spPr/>
      <dgm:t>
        <a:bodyPr/>
        <a:lstStyle/>
        <a:p>
          <a:endParaRPr lang="es-ES"/>
        </a:p>
      </dgm:t>
    </dgm:pt>
    <dgm:pt modelId="{AE84FB93-9B43-4E71-B6F2-686A496C4D97}" type="pres">
      <dgm:prSet presAssocID="{532A5A6F-54DD-4DD5-9B35-51ABD76103B9}" presName="hierRoot3" presStyleCnt="0"/>
      <dgm:spPr/>
    </dgm:pt>
    <dgm:pt modelId="{44F2D648-7965-468C-BC84-44B051B2F711}" type="pres">
      <dgm:prSet presAssocID="{532A5A6F-54DD-4DD5-9B35-51ABD76103B9}" presName="composite3" presStyleCnt="0"/>
      <dgm:spPr/>
    </dgm:pt>
    <dgm:pt modelId="{CC7CEAB7-E1B2-4A8A-927F-F4B027CEFE76}" type="pres">
      <dgm:prSet presAssocID="{532A5A6F-54DD-4DD5-9B35-51ABD76103B9}" presName="background3" presStyleLbl="node3" presStyleIdx="3" presStyleCnt="4"/>
      <dgm:spPr/>
    </dgm:pt>
    <dgm:pt modelId="{36AADDD9-88B2-4A17-BA73-8498FCB53616}" type="pres">
      <dgm:prSet presAssocID="{532A5A6F-54DD-4DD5-9B35-51ABD76103B9}" presName="text3" presStyleLbl="fgAcc3" presStyleIdx="3" presStyleCnt="4" custScaleX="136426" custScaleY="282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886BFF-BC82-490E-8168-477F988AAC68}" type="pres">
      <dgm:prSet presAssocID="{532A5A6F-54DD-4DD5-9B35-51ABD76103B9}" presName="hierChild4" presStyleCnt="0"/>
      <dgm:spPr/>
    </dgm:pt>
  </dgm:ptLst>
  <dgm:cxnLst>
    <dgm:cxn modelId="{DC5F1BBE-9869-482D-812B-AA92F7B21644}" type="presOf" srcId="{8307825E-0FF4-45B9-B5C2-911DB8304434}" destId="{3C30AE7D-2303-4655-8E17-503938B5574D}" srcOrd="0" destOrd="0" presId="urn:microsoft.com/office/officeart/2005/8/layout/hierarchy1"/>
    <dgm:cxn modelId="{27953C33-F6A5-4218-A44B-776AE41E2D9A}" srcId="{2DBF88E6-0B6A-4272-82BC-2AC3D96496E2}" destId="{251695DB-A293-44AF-8286-A5A96705B257}" srcOrd="0" destOrd="0" parTransId="{9C59717D-EEBF-428E-B0E4-058676977927}" sibTransId="{6F2936FA-5F06-4311-9FCA-F5F3AFE7F0CC}"/>
    <dgm:cxn modelId="{4C989FD6-7418-4B19-9084-AF5ADEC848FD}" type="presOf" srcId="{D80A96C2-3A30-4ED0-B59F-240939629EF4}" destId="{B4DF4663-8DD0-4B08-A14B-362DF48F6F03}" srcOrd="0" destOrd="0" presId="urn:microsoft.com/office/officeart/2005/8/layout/hierarchy1"/>
    <dgm:cxn modelId="{6F28049F-2796-47C1-BCC2-EB679FED15E2}" type="presOf" srcId="{4F335AC2-19EB-4F00-B849-29F1E9327E47}" destId="{EB0628E7-8D2B-4445-910A-A0522AC7FC4A}" srcOrd="0" destOrd="0" presId="urn:microsoft.com/office/officeart/2005/8/layout/hierarchy1"/>
    <dgm:cxn modelId="{893E045B-7919-40E0-A919-FF12BB655013}" srcId="{247B7B26-78AA-4E69-A073-A6B895F90AB3}" destId="{532A5A6F-54DD-4DD5-9B35-51ABD76103B9}" srcOrd="0" destOrd="0" parTransId="{FCD27F8C-62CD-4EB4-A422-A77A04BCF620}" sibTransId="{A26A7285-D325-467D-9370-E51645412E7D}"/>
    <dgm:cxn modelId="{0A4F7DE8-3E68-4AF1-9B5E-D3DA31872C81}" type="presOf" srcId="{2A019FCD-5C52-4BF5-B5B7-805EFBB54A8E}" destId="{D784C1E2-DF06-49AA-8FFF-568571FA239A}" srcOrd="0" destOrd="0" presId="urn:microsoft.com/office/officeart/2005/8/layout/hierarchy1"/>
    <dgm:cxn modelId="{5B44289F-80C1-45A0-8590-A9CEDD6BD43F}" type="presOf" srcId="{377F9C63-74BF-456B-B406-D9A007692AED}" destId="{1946BB14-C469-49D9-9822-C1CAEBC925AF}" srcOrd="0" destOrd="0" presId="urn:microsoft.com/office/officeart/2005/8/layout/hierarchy1"/>
    <dgm:cxn modelId="{439FBBCC-F19E-4F30-B35C-78E3799EF69F}" type="presOf" srcId="{FCD27F8C-62CD-4EB4-A422-A77A04BCF620}" destId="{A2766C2B-41DD-46C1-B62A-F2A2B6CFD073}" srcOrd="0" destOrd="0" presId="urn:microsoft.com/office/officeart/2005/8/layout/hierarchy1"/>
    <dgm:cxn modelId="{0759AC23-DAFD-45A9-A173-DA2954A878BE}" type="presOf" srcId="{2DBF88E6-0B6A-4272-82BC-2AC3D96496E2}" destId="{2B55DCD2-8B2F-4E49-A08D-4DC636E687BB}" srcOrd="0" destOrd="0" presId="urn:microsoft.com/office/officeart/2005/8/layout/hierarchy1"/>
    <dgm:cxn modelId="{EE478C6A-9A34-4F16-BE40-66D6F4F72AE2}" srcId="{251695DB-A293-44AF-8286-A5A96705B257}" destId="{247B7B26-78AA-4E69-A073-A6B895F90AB3}" srcOrd="3" destOrd="0" parTransId="{5372CC0B-F686-4A04-941F-488B8D165D66}" sibTransId="{F6112C59-EB4A-48FC-8724-B6EC0B91A7CE}"/>
    <dgm:cxn modelId="{D921722D-ACAB-498D-8902-DC317147B44F}" type="presOf" srcId="{532A5A6F-54DD-4DD5-9B35-51ABD76103B9}" destId="{36AADDD9-88B2-4A17-BA73-8498FCB53616}" srcOrd="0" destOrd="0" presId="urn:microsoft.com/office/officeart/2005/8/layout/hierarchy1"/>
    <dgm:cxn modelId="{D18F0CA4-7D47-4F00-8AC9-03F56E7DD68A}" type="presOf" srcId="{3DC4E6EA-EC04-4B8E-BCD0-50C67F340817}" destId="{E7BD3603-4EED-4F42-A5AB-E8AF506041DD}" srcOrd="0" destOrd="0" presId="urn:microsoft.com/office/officeart/2005/8/layout/hierarchy1"/>
    <dgm:cxn modelId="{40C9E9FE-2C75-4984-8159-18EDDAAA2B21}" srcId="{4B512936-2BCC-4386-9EFF-4B32FA858BEA}" destId="{8D45C78B-A91A-4C1B-BF69-7B12EF10B195}" srcOrd="0" destOrd="0" parTransId="{6844F98A-1958-4CF4-B876-26FFB4D5DE19}" sibTransId="{D8CFBD3A-06BD-4192-8E7D-090C1AC57628}"/>
    <dgm:cxn modelId="{56070BA0-21E5-4A0B-BD1C-F260B2460BF2}" type="presOf" srcId="{4B512936-2BCC-4386-9EFF-4B32FA858BEA}" destId="{EBB1F849-336A-4717-9BAF-5B92BFFCDA40}" srcOrd="0" destOrd="0" presId="urn:microsoft.com/office/officeart/2005/8/layout/hierarchy1"/>
    <dgm:cxn modelId="{28A344B9-7531-4F27-B1C1-480C244050E2}" type="presOf" srcId="{2D50E90B-A49D-4CD6-AD5C-68A60930BD77}" destId="{A4AA84CE-0CAD-4143-80F3-4DEE87A19217}" srcOrd="0" destOrd="0" presId="urn:microsoft.com/office/officeart/2005/8/layout/hierarchy1"/>
    <dgm:cxn modelId="{C0655890-7B42-4403-8F5E-538D614B2F90}" type="presOf" srcId="{6844F98A-1958-4CF4-B876-26FFB4D5DE19}" destId="{EC22EB72-8507-4B66-AD08-484B4B5BA292}" srcOrd="0" destOrd="0" presId="urn:microsoft.com/office/officeart/2005/8/layout/hierarchy1"/>
    <dgm:cxn modelId="{17FB48B5-0156-4EB6-9A6E-4760217A6C2D}" srcId="{251695DB-A293-44AF-8286-A5A96705B257}" destId="{4B512936-2BCC-4386-9EFF-4B32FA858BEA}" srcOrd="1" destOrd="0" parTransId="{DA205321-F2AF-44C5-A372-C45D5C550C83}" sibTransId="{6C81755E-9EF4-4922-955D-6B175FF78D80}"/>
    <dgm:cxn modelId="{DA0B4D30-DE81-4C24-AF05-F002DEDA7744}" type="presOf" srcId="{8D45C78B-A91A-4C1B-BF69-7B12EF10B195}" destId="{2184F637-4FA4-44CA-9717-2F0EAAB273BF}" srcOrd="0" destOrd="0" presId="urn:microsoft.com/office/officeart/2005/8/layout/hierarchy1"/>
    <dgm:cxn modelId="{C0E3F7A7-81C2-41A7-8E6B-2BA2C4DC46F3}" type="presOf" srcId="{247B7B26-78AA-4E69-A073-A6B895F90AB3}" destId="{4FEF413C-3358-4654-97EA-CA42A114DD33}" srcOrd="0" destOrd="0" presId="urn:microsoft.com/office/officeart/2005/8/layout/hierarchy1"/>
    <dgm:cxn modelId="{FFDF8F7F-5558-4615-8797-6F1E67E72331}" type="presOf" srcId="{251695DB-A293-44AF-8286-A5A96705B257}" destId="{DA2D0CA8-538D-4E18-95D6-E77B319B4B9E}" srcOrd="0" destOrd="0" presId="urn:microsoft.com/office/officeart/2005/8/layout/hierarchy1"/>
    <dgm:cxn modelId="{AEC5389E-9CBA-4BF3-82E3-3AE702439D0D}" srcId="{2A019FCD-5C52-4BF5-B5B7-805EFBB54A8E}" destId="{CA2318ED-637F-4574-846A-AB8406C8F769}" srcOrd="0" destOrd="0" parTransId="{4F335AC2-19EB-4F00-B849-29F1E9327E47}" sibTransId="{1E3258AC-8F51-4E82-9174-9D30CAAB8AB1}"/>
    <dgm:cxn modelId="{3BF59C64-5289-453B-8F69-769FAF2426CA}" srcId="{D80A96C2-3A30-4ED0-B59F-240939629EF4}" destId="{2D50E90B-A49D-4CD6-AD5C-68A60930BD77}" srcOrd="0" destOrd="0" parTransId="{8307825E-0FF4-45B9-B5C2-911DB8304434}" sibTransId="{7551147D-B5A1-44FD-8B81-154A3D4FC3DC}"/>
    <dgm:cxn modelId="{D0809E44-A432-42BA-A184-7DDA352C46D5}" type="presOf" srcId="{CA2318ED-637F-4574-846A-AB8406C8F769}" destId="{4D0936D6-C148-49FD-88EE-14A1508D6348}" srcOrd="0" destOrd="0" presId="urn:microsoft.com/office/officeart/2005/8/layout/hierarchy1"/>
    <dgm:cxn modelId="{C8BC39CA-3A0B-4D68-90E2-D55B1CDF51BD}" srcId="{251695DB-A293-44AF-8286-A5A96705B257}" destId="{D80A96C2-3A30-4ED0-B59F-240939629EF4}" srcOrd="0" destOrd="0" parTransId="{377F9C63-74BF-456B-B406-D9A007692AED}" sibTransId="{365B7C91-8355-4127-9B70-83ABCFE1EB40}"/>
    <dgm:cxn modelId="{E3A25D2B-7CA5-46FA-87F6-85E59853D31B}" type="presOf" srcId="{DA205321-F2AF-44C5-A372-C45D5C550C83}" destId="{357C9DFC-E74D-44F6-973A-5CFFBE91BA81}" srcOrd="0" destOrd="0" presId="urn:microsoft.com/office/officeart/2005/8/layout/hierarchy1"/>
    <dgm:cxn modelId="{25F50766-3EEE-434D-BC0B-28212DD0FE5E}" type="presOf" srcId="{5372CC0B-F686-4A04-941F-488B8D165D66}" destId="{AE3B8F09-EA43-4B65-84EE-A1DCCA467886}" srcOrd="0" destOrd="0" presId="urn:microsoft.com/office/officeart/2005/8/layout/hierarchy1"/>
    <dgm:cxn modelId="{1E02680B-07F5-485C-9C69-0B397B540B73}" srcId="{251695DB-A293-44AF-8286-A5A96705B257}" destId="{2A019FCD-5C52-4BF5-B5B7-805EFBB54A8E}" srcOrd="2" destOrd="0" parTransId="{3DC4E6EA-EC04-4B8E-BCD0-50C67F340817}" sibTransId="{81E1EDBA-489E-47BB-A3B2-F4974DA9F30A}"/>
    <dgm:cxn modelId="{63CF0413-E46C-4FAA-AE65-6B8B5554272B}" type="presParOf" srcId="{2B55DCD2-8B2F-4E49-A08D-4DC636E687BB}" destId="{A3846523-62D6-4FCA-A7A0-EFF3CEB48050}" srcOrd="0" destOrd="0" presId="urn:microsoft.com/office/officeart/2005/8/layout/hierarchy1"/>
    <dgm:cxn modelId="{FB2B6A61-B6B4-4B73-B0EE-EF543FD3D63D}" type="presParOf" srcId="{A3846523-62D6-4FCA-A7A0-EFF3CEB48050}" destId="{31745BD5-7839-4FF4-946D-D6992E76A6BA}" srcOrd="0" destOrd="0" presId="urn:microsoft.com/office/officeart/2005/8/layout/hierarchy1"/>
    <dgm:cxn modelId="{939AC019-1995-4A02-BDD0-91C3AA73DC93}" type="presParOf" srcId="{31745BD5-7839-4FF4-946D-D6992E76A6BA}" destId="{D57843A3-A372-4C2F-AFA5-33ADED0F74C7}" srcOrd="0" destOrd="0" presId="urn:microsoft.com/office/officeart/2005/8/layout/hierarchy1"/>
    <dgm:cxn modelId="{2507E9AE-5E4E-42B4-B59E-D09F0471637D}" type="presParOf" srcId="{31745BD5-7839-4FF4-946D-D6992E76A6BA}" destId="{DA2D0CA8-538D-4E18-95D6-E77B319B4B9E}" srcOrd="1" destOrd="0" presId="urn:microsoft.com/office/officeart/2005/8/layout/hierarchy1"/>
    <dgm:cxn modelId="{DCC4C7B1-61A8-4C01-86E1-F01DFF5109FD}" type="presParOf" srcId="{A3846523-62D6-4FCA-A7A0-EFF3CEB48050}" destId="{609C09F2-7483-4A0D-94FF-160D14132C2D}" srcOrd="1" destOrd="0" presId="urn:microsoft.com/office/officeart/2005/8/layout/hierarchy1"/>
    <dgm:cxn modelId="{9FB7CDCB-2DDA-4BBB-9367-9FE1AFBFED29}" type="presParOf" srcId="{609C09F2-7483-4A0D-94FF-160D14132C2D}" destId="{1946BB14-C469-49D9-9822-C1CAEBC925AF}" srcOrd="0" destOrd="0" presId="urn:microsoft.com/office/officeart/2005/8/layout/hierarchy1"/>
    <dgm:cxn modelId="{74C1DB17-75F6-4B1D-A7F6-BC8CAF06DE4B}" type="presParOf" srcId="{609C09F2-7483-4A0D-94FF-160D14132C2D}" destId="{9E1056DB-223F-4B97-809D-FE0FF61807C6}" srcOrd="1" destOrd="0" presId="urn:microsoft.com/office/officeart/2005/8/layout/hierarchy1"/>
    <dgm:cxn modelId="{684FC361-E5E8-4C86-9F2F-7966A8C6DAF6}" type="presParOf" srcId="{9E1056DB-223F-4B97-809D-FE0FF61807C6}" destId="{F66C7934-46B9-4807-96D7-1B2F4D8D606C}" srcOrd="0" destOrd="0" presId="urn:microsoft.com/office/officeart/2005/8/layout/hierarchy1"/>
    <dgm:cxn modelId="{F12375AC-6ABF-4CEF-B0C0-8F740A3CCCB9}" type="presParOf" srcId="{F66C7934-46B9-4807-96D7-1B2F4D8D606C}" destId="{4F8320F2-7A53-42B3-BB4D-FDAB60AC1C16}" srcOrd="0" destOrd="0" presId="urn:microsoft.com/office/officeart/2005/8/layout/hierarchy1"/>
    <dgm:cxn modelId="{B62E4552-BA25-4048-B416-2C43017713C5}" type="presParOf" srcId="{F66C7934-46B9-4807-96D7-1B2F4D8D606C}" destId="{B4DF4663-8DD0-4B08-A14B-362DF48F6F03}" srcOrd="1" destOrd="0" presId="urn:microsoft.com/office/officeart/2005/8/layout/hierarchy1"/>
    <dgm:cxn modelId="{73AB1539-2E48-4FF9-84A3-3FC58B49577A}" type="presParOf" srcId="{9E1056DB-223F-4B97-809D-FE0FF61807C6}" destId="{15D0897D-C0E4-4442-877D-23D94D7116C2}" srcOrd="1" destOrd="0" presId="urn:microsoft.com/office/officeart/2005/8/layout/hierarchy1"/>
    <dgm:cxn modelId="{DE6859FA-BE10-4DEB-8B8C-C91D682BB9FA}" type="presParOf" srcId="{15D0897D-C0E4-4442-877D-23D94D7116C2}" destId="{3C30AE7D-2303-4655-8E17-503938B5574D}" srcOrd="0" destOrd="0" presId="urn:microsoft.com/office/officeart/2005/8/layout/hierarchy1"/>
    <dgm:cxn modelId="{127D5ACE-1940-4FAD-BA6E-00B4043FAC5D}" type="presParOf" srcId="{15D0897D-C0E4-4442-877D-23D94D7116C2}" destId="{AF776B83-C15E-4B3B-AABA-75892B71AA1A}" srcOrd="1" destOrd="0" presId="urn:microsoft.com/office/officeart/2005/8/layout/hierarchy1"/>
    <dgm:cxn modelId="{4EA83876-8E8A-434E-8B4F-51832179C1BA}" type="presParOf" srcId="{AF776B83-C15E-4B3B-AABA-75892B71AA1A}" destId="{4DD06AFC-3FA7-4BFE-BA21-E8AE60BF38DA}" srcOrd="0" destOrd="0" presId="urn:microsoft.com/office/officeart/2005/8/layout/hierarchy1"/>
    <dgm:cxn modelId="{68190C90-A861-446A-A90E-EA0B9B4F06DB}" type="presParOf" srcId="{4DD06AFC-3FA7-4BFE-BA21-E8AE60BF38DA}" destId="{5202B004-2F38-4538-B62A-11F39649BB3C}" srcOrd="0" destOrd="0" presId="urn:microsoft.com/office/officeart/2005/8/layout/hierarchy1"/>
    <dgm:cxn modelId="{4B98E5F0-A455-48AE-855B-D9B2890A02DC}" type="presParOf" srcId="{4DD06AFC-3FA7-4BFE-BA21-E8AE60BF38DA}" destId="{A4AA84CE-0CAD-4143-80F3-4DEE87A19217}" srcOrd="1" destOrd="0" presId="urn:microsoft.com/office/officeart/2005/8/layout/hierarchy1"/>
    <dgm:cxn modelId="{B2839D96-AE1E-425D-A927-6D3093BF010F}" type="presParOf" srcId="{AF776B83-C15E-4B3B-AABA-75892B71AA1A}" destId="{AC0EF3E7-59DB-407F-A638-3A7F8F14A5BA}" srcOrd="1" destOrd="0" presId="urn:microsoft.com/office/officeart/2005/8/layout/hierarchy1"/>
    <dgm:cxn modelId="{FC7CA0E8-B25D-4BF7-B27F-3708E177B5AE}" type="presParOf" srcId="{609C09F2-7483-4A0D-94FF-160D14132C2D}" destId="{357C9DFC-E74D-44F6-973A-5CFFBE91BA81}" srcOrd="2" destOrd="0" presId="urn:microsoft.com/office/officeart/2005/8/layout/hierarchy1"/>
    <dgm:cxn modelId="{E0863FB8-B6BC-41CF-A664-0CD379B702EB}" type="presParOf" srcId="{609C09F2-7483-4A0D-94FF-160D14132C2D}" destId="{915DBC4D-0F9D-46CE-9FD7-1C88201C025E}" srcOrd="3" destOrd="0" presId="urn:microsoft.com/office/officeart/2005/8/layout/hierarchy1"/>
    <dgm:cxn modelId="{2BA04FE7-F91D-40B3-8FE4-9747164E39B1}" type="presParOf" srcId="{915DBC4D-0F9D-46CE-9FD7-1C88201C025E}" destId="{8BEDE6C4-AB6F-484B-A02F-6FE2885A4106}" srcOrd="0" destOrd="0" presId="urn:microsoft.com/office/officeart/2005/8/layout/hierarchy1"/>
    <dgm:cxn modelId="{065AAF69-EF91-42A4-9A54-5EA8A6D4EACD}" type="presParOf" srcId="{8BEDE6C4-AB6F-484B-A02F-6FE2885A4106}" destId="{53E8627D-D56C-4D97-B52D-53EAB536C841}" srcOrd="0" destOrd="0" presId="urn:microsoft.com/office/officeart/2005/8/layout/hierarchy1"/>
    <dgm:cxn modelId="{8BF7B569-AB52-4F63-91A1-7D9D3D64605A}" type="presParOf" srcId="{8BEDE6C4-AB6F-484B-A02F-6FE2885A4106}" destId="{EBB1F849-336A-4717-9BAF-5B92BFFCDA40}" srcOrd="1" destOrd="0" presId="urn:microsoft.com/office/officeart/2005/8/layout/hierarchy1"/>
    <dgm:cxn modelId="{B83CCF0F-C3FA-4433-AD2C-9E81BC51323D}" type="presParOf" srcId="{915DBC4D-0F9D-46CE-9FD7-1C88201C025E}" destId="{44936692-E9D6-44CB-8EED-A05B610E1092}" srcOrd="1" destOrd="0" presId="urn:microsoft.com/office/officeart/2005/8/layout/hierarchy1"/>
    <dgm:cxn modelId="{AC6D0CC7-6C22-4030-AFE1-A9592B63C207}" type="presParOf" srcId="{44936692-E9D6-44CB-8EED-A05B610E1092}" destId="{EC22EB72-8507-4B66-AD08-484B4B5BA292}" srcOrd="0" destOrd="0" presId="urn:microsoft.com/office/officeart/2005/8/layout/hierarchy1"/>
    <dgm:cxn modelId="{F629E11D-2977-495C-9E57-4B29AF74560E}" type="presParOf" srcId="{44936692-E9D6-44CB-8EED-A05B610E1092}" destId="{AA2134A6-251A-4AA6-A142-02380AEA95D6}" srcOrd="1" destOrd="0" presId="urn:microsoft.com/office/officeart/2005/8/layout/hierarchy1"/>
    <dgm:cxn modelId="{A44555A9-0593-4371-AD0A-A3DA2B53AD4B}" type="presParOf" srcId="{AA2134A6-251A-4AA6-A142-02380AEA95D6}" destId="{A555740C-D044-41AC-9FF4-F2B43904D34B}" srcOrd="0" destOrd="0" presId="urn:microsoft.com/office/officeart/2005/8/layout/hierarchy1"/>
    <dgm:cxn modelId="{E4D27A21-91EC-48E5-A8E4-CE1B5B02A278}" type="presParOf" srcId="{A555740C-D044-41AC-9FF4-F2B43904D34B}" destId="{2D718B7F-D8BC-43E8-A65D-FBD5E18D156B}" srcOrd="0" destOrd="0" presId="urn:microsoft.com/office/officeart/2005/8/layout/hierarchy1"/>
    <dgm:cxn modelId="{E54419FD-27DA-4950-BCB4-BD889414358C}" type="presParOf" srcId="{A555740C-D044-41AC-9FF4-F2B43904D34B}" destId="{2184F637-4FA4-44CA-9717-2F0EAAB273BF}" srcOrd="1" destOrd="0" presId="urn:microsoft.com/office/officeart/2005/8/layout/hierarchy1"/>
    <dgm:cxn modelId="{316CE40E-7240-455E-9B2C-0FA2DC0E2B53}" type="presParOf" srcId="{AA2134A6-251A-4AA6-A142-02380AEA95D6}" destId="{6CF526E0-DF94-4E35-9B22-497D7B88A5C1}" srcOrd="1" destOrd="0" presId="urn:microsoft.com/office/officeart/2005/8/layout/hierarchy1"/>
    <dgm:cxn modelId="{3D3CCA0B-1EA9-4BF7-83B6-8A9AD184322F}" type="presParOf" srcId="{609C09F2-7483-4A0D-94FF-160D14132C2D}" destId="{E7BD3603-4EED-4F42-A5AB-E8AF506041DD}" srcOrd="4" destOrd="0" presId="urn:microsoft.com/office/officeart/2005/8/layout/hierarchy1"/>
    <dgm:cxn modelId="{33315DAF-02B5-462F-AF80-280F98DEEF74}" type="presParOf" srcId="{609C09F2-7483-4A0D-94FF-160D14132C2D}" destId="{7C343395-962D-42D0-AF7D-E43558B58A2C}" srcOrd="5" destOrd="0" presId="urn:microsoft.com/office/officeart/2005/8/layout/hierarchy1"/>
    <dgm:cxn modelId="{5139A7A5-624B-40E8-BBF5-C9443EB59F92}" type="presParOf" srcId="{7C343395-962D-42D0-AF7D-E43558B58A2C}" destId="{2FEAAC29-12D6-462A-9D8F-9A142BB14F54}" srcOrd="0" destOrd="0" presId="urn:microsoft.com/office/officeart/2005/8/layout/hierarchy1"/>
    <dgm:cxn modelId="{38BDF1FD-97C0-4C6F-8962-64A132A65E31}" type="presParOf" srcId="{2FEAAC29-12D6-462A-9D8F-9A142BB14F54}" destId="{44F836AD-E196-459E-B372-A712846B8C1B}" srcOrd="0" destOrd="0" presId="urn:microsoft.com/office/officeart/2005/8/layout/hierarchy1"/>
    <dgm:cxn modelId="{DF5D5075-6128-44FE-88B2-B965360CD07F}" type="presParOf" srcId="{2FEAAC29-12D6-462A-9D8F-9A142BB14F54}" destId="{D784C1E2-DF06-49AA-8FFF-568571FA239A}" srcOrd="1" destOrd="0" presId="urn:microsoft.com/office/officeart/2005/8/layout/hierarchy1"/>
    <dgm:cxn modelId="{8018B7D5-9E14-43DB-9DB9-30AA7A3BBABD}" type="presParOf" srcId="{7C343395-962D-42D0-AF7D-E43558B58A2C}" destId="{70F3899D-B2A5-4E7D-95CF-B62E9A87D7D3}" srcOrd="1" destOrd="0" presId="urn:microsoft.com/office/officeart/2005/8/layout/hierarchy1"/>
    <dgm:cxn modelId="{69443DE4-EDB8-4D5F-9847-059ED96C28F9}" type="presParOf" srcId="{70F3899D-B2A5-4E7D-95CF-B62E9A87D7D3}" destId="{EB0628E7-8D2B-4445-910A-A0522AC7FC4A}" srcOrd="0" destOrd="0" presId="urn:microsoft.com/office/officeart/2005/8/layout/hierarchy1"/>
    <dgm:cxn modelId="{46BF20E2-86DC-460C-B47D-791D6E4AC05A}" type="presParOf" srcId="{70F3899D-B2A5-4E7D-95CF-B62E9A87D7D3}" destId="{C5C6E36E-68EA-49DE-9CDF-114DB420026B}" srcOrd="1" destOrd="0" presId="urn:microsoft.com/office/officeart/2005/8/layout/hierarchy1"/>
    <dgm:cxn modelId="{C1BCD30C-62EE-4AC2-8622-53849C23A8A0}" type="presParOf" srcId="{C5C6E36E-68EA-49DE-9CDF-114DB420026B}" destId="{8E4F5780-7038-49C7-AF9B-E53A1DE32EE4}" srcOrd="0" destOrd="0" presId="urn:microsoft.com/office/officeart/2005/8/layout/hierarchy1"/>
    <dgm:cxn modelId="{1338C4F4-F17A-452D-BE76-E8F85B65D127}" type="presParOf" srcId="{8E4F5780-7038-49C7-AF9B-E53A1DE32EE4}" destId="{D1A9DBDA-983E-42DD-A442-6A9E8A15BA6A}" srcOrd="0" destOrd="0" presId="urn:microsoft.com/office/officeart/2005/8/layout/hierarchy1"/>
    <dgm:cxn modelId="{CC170949-856B-4413-9637-FA045A8A8D5D}" type="presParOf" srcId="{8E4F5780-7038-49C7-AF9B-E53A1DE32EE4}" destId="{4D0936D6-C148-49FD-88EE-14A1508D6348}" srcOrd="1" destOrd="0" presId="urn:microsoft.com/office/officeart/2005/8/layout/hierarchy1"/>
    <dgm:cxn modelId="{253F1266-4D4D-4110-BE36-A27E4256E5DA}" type="presParOf" srcId="{C5C6E36E-68EA-49DE-9CDF-114DB420026B}" destId="{E1037667-7FE1-4CD4-B4B1-64032258163A}" srcOrd="1" destOrd="0" presId="urn:microsoft.com/office/officeart/2005/8/layout/hierarchy1"/>
    <dgm:cxn modelId="{D0956F63-8896-4A04-87A7-ECB7849453BA}" type="presParOf" srcId="{609C09F2-7483-4A0D-94FF-160D14132C2D}" destId="{AE3B8F09-EA43-4B65-84EE-A1DCCA467886}" srcOrd="6" destOrd="0" presId="urn:microsoft.com/office/officeart/2005/8/layout/hierarchy1"/>
    <dgm:cxn modelId="{DBDB9C3A-DAE9-44F7-94D5-540404C1B68E}" type="presParOf" srcId="{609C09F2-7483-4A0D-94FF-160D14132C2D}" destId="{4A543257-C5C6-4477-9A0A-B951AD485DED}" srcOrd="7" destOrd="0" presId="urn:microsoft.com/office/officeart/2005/8/layout/hierarchy1"/>
    <dgm:cxn modelId="{19D13806-B728-4638-B152-9887CB48E526}" type="presParOf" srcId="{4A543257-C5C6-4477-9A0A-B951AD485DED}" destId="{E532FC50-E726-48CC-A88A-166C49A66748}" srcOrd="0" destOrd="0" presId="urn:microsoft.com/office/officeart/2005/8/layout/hierarchy1"/>
    <dgm:cxn modelId="{D1472389-B443-4747-B1BE-A3605D6FFB89}" type="presParOf" srcId="{E532FC50-E726-48CC-A88A-166C49A66748}" destId="{91E7018F-ED77-4380-8B8D-6012FC872B19}" srcOrd="0" destOrd="0" presId="urn:microsoft.com/office/officeart/2005/8/layout/hierarchy1"/>
    <dgm:cxn modelId="{B3963C3D-06A9-4C99-9C1B-16D94650961E}" type="presParOf" srcId="{E532FC50-E726-48CC-A88A-166C49A66748}" destId="{4FEF413C-3358-4654-97EA-CA42A114DD33}" srcOrd="1" destOrd="0" presId="urn:microsoft.com/office/officeart/2005/8/layout/hierarchy1"/>
    <dgm:cxn modelId="{A8AD64CD-FA62-4953-8787-1E98EC24B82D}" type="presParOf" srcId="{4A543257-C5C6-4477-9A0A-B951AD485DED}" destId="{55D38735-299F-415C-B1AF-82AA33DBBBFF}" srcOrd="1" destOrd="0" presId="urn:microsoft.com/office/officeart/2005/8/layout/hierarchy1"/>
    <dgm:cxn modelId="{F6FB932E-8123-4AC3-A50E-9B3287495BBB}" type="presParOf" srcId="{55D38735-299F-415C-B1AF-82AA33DBBBFF}" destId="{A2766C2B-41DD-46C1-B62A-F2A2B6CFD073}" srcOrd="0" destOrd="0" presId="urn:microsoft.com/office/officeart/2005/8/layout/hierarchy1"/>
    <dgm:cxn modelId="{E8848595-00EE-4050-B8D8-A8CD08F5D790}" type="presParOf" srcId="{55D38735-299F-415C-B1AF-82AA33DBBBFF}" destId="{AE84FB93-9B43-4E71-B6F2-686A496C4D97}" srcOrd="1" destOrd="0" presId="urn:microsoft.com/office/officeart/2005/8/layout/hierarchy1"/>
    <dgm:cxn modelId="{7DA87031-CEFB-44AF-8A3E-E0B7FB22A337}" type="presParOf" srcId="{AE84FB93-9B43-4E71-B6F2-686A496C4D97}" destId="{44F2D648-7965-468C-BC84-44B051B2F711}" srcOrd="0" destOrd="0" presId="urn:microsoft.com/office/officeart/2005/8/layout/hierarchy1"/>
    <dgm:cxn modelId="{5F5566CC-160B-4116-8BD4-32540CE43984}" type="presParOf" srcId="{44F2D648-7965-468C-BC84-44B051B2F711}" destId="{CC7CEAB7-E1B2-4A8A-927F-F4B027CEFE76}" srcOrd="0" destOrd="0" presId="urn:microsoft.com/office/officeart/2005/8/layout/hierarchy1"/>
    <dgm:cxn modelId="{B435E531-64D9-4352-97A5-C1B2895CEF16}" type="presParOf" srcId="{44F2D648-7965-468C-BC84-44B051B2F711}" destId="{36AADDD9-88B2-4A17-BA73-8498FCB53616}" srcOrd="1" destOrd="0" presId="urn:microsoft.com/office/officeart/2005/8/layout/hierarchy1"/>
    <dgm:cxn modelId="{7336FF66-B187-46E1-B0F4-7BCE38F82708}" type="presParOf" srcId="{AE84FB93-9B43-4E71-B6F2-686A496C4D97}" destId="{6B886BFF-BC82-490E-8168-477F988AAC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F955ED-E069-4E81-BF23-AB1F867DAAB5}">
      <dsp:nvSpPr>
        <dsp:cNvPr id="0" name=""/>
        <dsp:cNvSpPr/>
      </dsp:nvSpPr>
      <dsp:spPr>
        <a:xfrm>
          <a:off x="955" y="2794223"/>
          <a:ext cx="1298139" cy="1009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LOS ECOSISTEMAS: </a:t>
          </a:r>
          <a:r>
            <a:rPr lang="es-ES" sz="1100" kern="1200" dirty="0" smtClean="0"/>
            <a:t>Conjunto formado por los seres vivos y el medio en el que habitan</a:t>
          </a:r>
          <a:endParaRPr lang="es-ES" sz="1100" kern="1200" dirty="0"/>
        </a:p>
      </dsp:txBody>
      <dsp:txXfrm>
        <a:off x="955" y="2794223"/>
        <a:ext cx="1298139" cy="1009913"/>
      </dsp:txXfrm>
    </dsp:sp>
    <dsp:sp modelId="{DE96E449-3763-4A4A-BCD4-0DF15071F346}">
      <dsp:nvSpPr>
        <dsp:cNvPr id="0" name=""/>
        <dsp:cNvSpPr/>
      </dsp:nvSpPr>
      <dsp:spPr>
        <a:xfrm rot="18555404">
          <a:off x="1097760" y="2861291"/>
          <a:ext cx="109658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096583" y="133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555404">
        <a:off x="1618637" y="2847213"/>
        <a:ext cx="54829" cy="54829"/>
      </dsp:txXfrm>
    </dsp:sp>
    <dsp:sp modelId="{0A8B1B72-1B82-4910-B73B-D9DB2A2D078D}">
      <dsp:nvSpPr>
        <dsp:cNvPr id="0" name=""/>
        <dsp:cNvSpPr/>
      </dsp:nvSpPr>
      <dsp:spPr>
        <a:xfrm>
          <a:off x="1993009" y="2044999"/>
          <a:ext cx="860106" cy="8101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Elementos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de un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ecosistema</a:t>
          </a:r>
          <a:endParaRPr lang="es-ES" sz="1100" b="1" kern="1200" dirty="0"/>
        </a:p>
      </dsp:txBody>
      <dsp:txXfrm>
        <a:off x="1993009" y="2044999"/>
        <a:ext cx="860106" cy="810153"/>
      </dsp:txXfrm>
    </dsp:sp>
    <dsp:sp modelId="{B68F88AC-7120-4363-AC61-B4AD6E770EE0}">
      <dsp:nvSpPr>
        <dsp:cNvPr id="0" name=""/>
        <dsp:cNvSpPr/>
      </dsp:nvSpPr>
      <dsp:spPr>
        <a:xfrm rot="17908830">
          <a:off x="2443205" y="1748008"/>
          <a:ext cx="156711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567113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7908830">
        <a:off x="3187584" y="1722168"/>
        <a:ext cx="78355" cy="78355"/>
      </dsp:txXfrm>
    </dsp:sp>
    <dsp:sp modelId="{7EF6313C-BB42-43F7-B6A4-BF3EA38E9BA7}">
      <dsp:nvSpPr>
        <dsp:cNvPr id="0" name=""/>
        <dsp:cNvSpPr/>
      </dsp:nvSpPr>
      <dsp:spPr>
        <a:xfrm>
          <a:off x="3600409" y="638919"/>
          <a:ext cx="1043542" cy="8673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Medio físico </a:t>
          </a:r>
          <a:r>
            <a:rPr lang="es-ES" sz="1100" kern="1200" dirty="0" smtClean="0"/>
            <a:t>(componentes no vivos de un ecosistema)</a:t>
          </a:r>
          <a:endParaRPr lang="es-ES" sz="1100" kern="1200" dirty="0"/>
        </a:p>
      </dsp:txBody>
      <dsp:txXfrm>
        <a:off x="3600409" y="638919"/>
        <a:ext cx="1043542" cy="867392"/>
      </dsp:txXfrm>
    </dsp:sp>
    <dsp:sp modelId="{FF6E6A1D-B8B9-489F-BFE2-2FF44084904C}">
      <dsp:nvSpPr>
        <dsp:cNvPr id="0" name=""/>
        <dsp:cNvSpPr/>
      </dsp:nvSpPr>
      <dsp:spPr>
        <a:xfrm rot="18488950">
          <a:off x="4476659" y="715142"/>
          <a:ext cx="875212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875212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488950">
        <a:off x="4892385" y="706599"/>
        <a:ext cx="43760" cy="43760"/>
      </dsp:txXfrm>
    </dsp:sp>
    <dsp:sp modelId="{F6CBC7ED-E9DC-456F-9ECC-87B6B3EA75A5}">
      <dsp:nvSpPr>
        <dsp:cNvPr id="0" name=""/>
        <dsp:cNvSpPr/>
      </dsp:nvSpPr>
      <dsp:spPr>
        <a:xfrm>
          <a:off x="5184579" y="206866"/>
          <a:ext cx="1455883" cy="354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Medios terrestres</a:t>
          </a:r>
          <a:endParaRPr lang="es-ES" sz="1100" b="1" kern="1200" dirty="0"/>
        </a:p>
      </dsp:txBody>
      <dsp:txXfrm>
        <a:off x="5184579" y="206866"/>
        <a:ext cx="1455883" cy="354954"/>
      </dsp:txXfrm>
    </dsp:sp>
    <dsp:sp modelId="{30ABBB59-49E9-42BC-B288-904CD17F0A57}">
      <dsp:nvSpPr>
        <dsp:cNvPr id="0" name=""/>
        <dsp:cNvSpPr/>
      </dsp:nvSpPr>
      <dsp:spPr>
        <a:xfrm rot="954174">
          <a:off x="4633194" y="1136294"/>
          <a:ext cx="56214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62143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954174">
        <a:off x="4900212" y="1135577"/>
        <a:ext cx="28107" cy="28107"/>
      </dsp:txXfrm>
    </dsp:sp>
    <dsp:sp modelId="{49F76078-5B36-4B68-9712-34BC4A9BA646}">
      <dsp:nvSpPr>
        <dsp:cNvPr id="0" name=""/>
        <dsp:cNvSpPr/>
      </dsp:nvSpPr>
      <dsp:spPr>
        <a:xfrm>
          <a:off x="5184579" y="1070963"/>
          <a:ext cx="1494326" cy="311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Medios acuáticos</a:t>
          </a:r>
          <a:endParaRPr lang="es-ES" sz="1100" b="1" kern="1200" dirty="0"/>
        </a:p>
      </dsp:txBody>
      <dsp:txXfrm>
        <a:off x="5184579" y="1070963"/>
        <a:ext cx="1494326" cy="311367"/>
      </dsp:txXfrm>
    </dsp:sp>
    <dsp:sp modelId="{F7DA73BD-6432-48E3-A37C-CE28EA62D7DC}">
      <dsp:nvSpPr>
        <dsp:cNvPr id="0" name=""/>
        <dsp:cNvSpPr/>
      </dsp:nvSpPr>
      <dsp:spPr>
        <a:xfrm rot="2827920">
          <a:off x="2690075" y="2810527"/>
          <a:ext cx="101999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019994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827920">
        <a:off x="3174572" y="2798364"/>
        <a:ext cx="50999" cy="50999"/>
      </dsp:txXfrm>
    </dsp:sp>
    <dsp:sp modelId="{95856254-49E0-4E1B-AA30-0D13C8F6904C}">
      <dsp:nvSpPr>
        <dsp:cNvPr id="0" name=""/>
        <dsp:cNvSpPr/>
      </dsp:nvSpPr>
      <dsp:spPr>
        <a:xfrm>
          <a:off x="3547029" y="2794905"/>
          <a:ext cx="1169921" cy="8054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Seres vivos </a:t>
          </a:r>
          <a:r>
            <a:rPr lang="es-ES" sz="1100" kern="1200" dirty="0" smtClean="0"/>
            <a:t>(animales, plantas, algas, hongos, bacterias…)</a:t>
          </a:r>
          <a:endParaRPr lang="es-ES" sz="1100" kern="1200" dirty="0"/>
        </a:p>
      </dsp:txBody>
      <dsp:txXfrm>
        <a:off x="3547029" y="2794905"/>
        <a:ext cx="1169921" cy="805495"/>
      </dsp:txXfrm>
    </dsp:sp>
    <dsp:sp modelId="{7834844C-7854-4211-A514-80931E1CA95C}">
      <dsp:nvSpPr>
        <dsp:cNvPr id="0" name=""/>
        <dsp:cNvSpPr/>
      </dsp:nvSpPr>
      <dsp:spPr>
        <a:xfrm rot="18888394">
          <a:off x="4571572" y="2835008"/>
          <a:ext cx="984672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84672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888394">
        <a:off x="5039291" y="2823729"/>
        <a:ext cx="49233" cy="49233"/>
      </dsp:txXfrm>
    </dsp:sp>
    <dsp:sp modelId="{526C6748-9810-418A-9E3C-FEAA7323C7A7}">
      <dsp:nvSpPr>
        <dsp:cNvPr id="0" name=""/>
        <dsp:cNvSpPr/>
      </dsp:nvSpPr>
      <dsp:spPr>
        <a:xfrm>
          <a:off x="5410865" y="2261771"/>
          <a:ext cx="2640342" cy="4745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El conjunto de todos los seres vivos que habitan en la Tierra se denomina </a:t>
          </a:r>
          <a:r>
            <a:rPr lang="es-ES" sz="1100" b="1" kern="1200" dirty="0" smtClean="0"/>
            <a:t>biosfera.</a:t>
          </a:r>
          <a:endParaRPr lang="es-ES" sz="1100" b="1" kern="1200" dirty="0"/>
        </a:p>
      </dsp:txBody>
      <dsp:txXfrm>
        <a:off x="5410865" y="2261771"/>
        <a:ext cx="2640342" cy="474533"/>
      </dsp:txXfrm>
    </dsp:sp>
    <dsp:sp modelId="{D4F79290-5AA5-49AA-8AAA-F8E46E039EA0}">
      <dsp:nvSpPr>
        <dsp:cNvPr id="0" name=""/>
        <dsp:cNvSpPr/>
      </dsp:nvSpPr>
      <dsp:spPr>
        <a:xfrm rot="2786053">
          <a:off x="4562794" y="3543694"/>
          <a:ext cx="991957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91957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786053">
        <a:off x="5033974" y="3532232"/>
        <a:ext cx="49597" cy="49597"/>
      </dsp:txXfrm>
    </dsp:sp>
    <dsp:sp modelId="{3DB349C3-C0E3-4BCA-B982-0955A239CABE}">
      <dsp:nvSpPr>
        <dsp:cNvPr id="0" name=""/>
        <dsp:cNvSpPr/>
      </dsp:nvSpPr>
      <dsp:spPr>
        <a:xfrm>
          <a:off x="5400595" y="3282848"/>
          <a:ext cx="1009818" cy="12671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Todos los individuos de una especie que habitan en un ecosistema forman una </a:t>
          </a:r>
          <a:r>
            <a:rPr lang="es-ES" sz="1100" b="1" kern="1200" dirty="0" smtClean="0"/>
            <a:t>población.</a:t>
          </a:r>
          <a:endParaRPr lang="es-ES" sz="1100" b="1" kern="1200" dirty="0"/>
        </a:p>
      </dsp:txBody>
      <dsp:txXfrm>
        <a:off x="5400595" y="3282848"/>
        <a:ext cx="1009818" cy="1267121"/>
      </dsp:txXfrm>
    </dsp:sp>
    <dsp:sp modelId="{751D9B8B-2D8B-4DDC-AD28-02AF92EAD7C6}">
      <dsp:nvSpPr>
        <dsp:cNvPr id="0" name=""/>
        <dsp:cNvSpPr/>
      </dsp:nvSpPr>
      <dsp:spPr>
        <a:xfrm rot="21553275">
          <a:off x="6410381" y="3898279"/>
          <a:ext cx="70520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05204" y="1333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553275">
        <a:off x="6745353" y="3893987"/>
        <a:ext cx="35260" cy="35260"/>
      </dsp:txXfrm>
    </dsp:sp>
    <dsp:sp modelId="{BC88BC24-86BD-46A7-AD5D-1F682932D65C}">
      <dsp:nvSpPr>
        <dsp:cNvPr id="0" name=""/>
        <dsp:cNvSpPr/>
      </dsp:nvSpPr>
      <dsp:spPr>
        <a:xfrm>
          <a:off x="7115553" y="3354851"/>
          <a:ext cx="1175958" cy="1103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En un ecosistema hay muchas poblaciones, las cuales constituyen una </a:t>
          </a:r>
          <a:r>
            <a:rPr lang="es-ES" sz="1100" b="1" kern="1200" dirty="0" smtClean="0"/>
            <a:t>comunidad.</a:t>
          </a:r>
          <a:endParaRPr lang="es-ES" sz="1100" b="1" kern="1200" dirty="0"/>
        </a:p>
      </dsp:txBody>
      <dsp:txXfrm>
        <a:off x="7115553" y="3354851"/>
        <a:ext cx="1175958" cy="1103947"/>
      </dsp:txXfrm>
    </dsp:sp>
    <dsp:sp modelId="{48E681CA-2B1C-419C-8864-666471952C3D}">
      <dsp:nvSpPr>
        <dsp:cNvPr id="0" name=""/>
        <dsp:cNvSpPr/>
      </dsp:nvSpPr>
      <dsp:spPr>
        <a:xfrm rot="4272213">
          <a:off x="620565" y="4233541"/>
          <a:ext cx="2002174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2002174" y="133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 rot="4272213">
        <a:off x="1571598" y="4196824"/>
        <a:ext cx="100108" cy="100108"/>
      </dsp:txXfrm>
    </dsp:sp>
    <dsp:sp modelId="{47CB8B79-30F0-4029-8E41-66DAE2D0A295}">
      <dsp:nvSpPr>
        <dsp:cNvPr id="0" name=""/>
        <dsp:cNvSpPr/>
      </dsp:nvSpPr>
      <dsp:spPr>
        <a:xfrm>
          <a:off x="1944209" y="5049718"/>
          <a:ext cx="3715753" cy="2897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 todos los ecosistemas de la Tierra se les denomina </a:t>
          </a:r>
          <a:r>
            <a:rPr lang="es-ES" sz="1100" b="1" kern="1200" dirty="0" err="1" smtClean="0"/>
            <a:t>ecosfera</a:t>
          </a:r>
          <a:r>
            <a:rPr lang="es-ES" sz="1100" b="1" kern="1200" dirty="0" smtClean="0"/>
            <a:t>.</a:t>
          </a:r>
          <a:endParaRPr lang="es-ES" sz="1100" b="1" kern="1200" dirty="0"/>
        </a:p>
      </dsp:txBody>
      <dsp:txXfrm>
        <a:off x="1944209" y="5049718"/>
        <a:ext cx="3715753" cy="2897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E09FCF-FE88-4A22-97EC-E6F34B6D1E39}">
      <dsp:nvSpPr>
        <dsp:cNvPr id="0" name=""/>
        <dsp:cNvSpPr/>
      </dsp:nvSpPr>
      <dsp:spPr>
        <a:xfrm>
          <a:off x="4114800" y="1060758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46AF0-5E65-454C-ADDB-0502A664330F}">
      <dsp:nvSpPr>
        <dsp:cNvPr id="0" name=""/>
        <dsp:cNvSpPr/>
      </dsp:nvSpPr>
      <dsp:spPr>
        <a:xfrm>
          <a:off x="4114800" y="1060758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883A2-0A43-4D90-ACAC-30EAD2D02DA4}">
      <dsp:nvSpPr>
        <dsp:cNvPr id="0" name=""/>
        <dsp:cNvSpPr/>
      </dsp:nvSpPr>
      <dsp:spPr>
        <a:xfrm>
          <a:off x="3040554" y="1060758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882A0-317F-4AFD-A379-1CA5FED3F6B6}">
      <dsp:nvSpPr>
        <dsp:cNvPr id="0" name=""/>
        <dsp:cNvSpPr/>
      </dsp:nvSpPr>
      <dsp:spPr>
        <a:xfrm>
          <a:off x="181818" y="2321442"/>
          <a:ext cx="266341" cy="2077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7466"/>
              </a:lnTo>
              <a:lnTo>
                <a:pt x="266341" y="20774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94467-708B-408A-9FC8-45C75795881E}">
      <dsp:nvSpPr>
        <dsp:cNvPr id="0" name=""/>
        <dsp:cNvSpPr/>
      </dsp:nvSpPr>
      <dsp:spPr>
        <a:xfrm>
          <a:off x="181818" y="2321442"/>
          <a:ext cx="266341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266341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5D69-8F3B-4F12-B8D5-C701200E4035}">
      <dsp:nvSpPr>
        <dsp:cNvPr id="0" name=""/>
        <dsp:cNvSpPr/>
      </dsp:nvSpPr>
      <dsp:spPr>
        <a:xfrm>
          <a:off x="892063" y="1060758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E1B11-4320-4CD9-829A-0F332A651643}">
      <dsp:nvSpPr>
        <dsp:cNvPr id="0" name=""/>
        <dsp:cNvSpPr/>
      </dsp:nvSpPr>
      <dsp:spPr>
        <a:xfrm>
          <a:off x="946450" y="485779"/>
          <a:ext cx="6336699" cy="574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Ecosistemas terrestres</a:t>
          </a:r>
          <a:endParaRPr lang="es-ES" sz="4000" kern="1200" dirty="0"/>
        </a:p>
      </dsp:txBody>
      <dsp:txXfrm>
        <a:off x="946450" y="485779"/>
        <a:ext cx="6336699" cy="574978"/>
      </dsp:txXfrm>
    </dsp:sp>
    <dsp:sp modelId="{64065E6A-38B8-4BB1-A679-64D3B94026A9}">
      <dsp:nvSpPr>
        <dsp:cNvPr id="0" name=""/>
        <dsp:cNvSpPr/>
      </dsp:nvSpPr>
      <dsp:spPr>
        <a:xfrm>
          <a:off x="4256" y="143363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Los bosques</a:t>
          </a:r>
          <a:endParaRPr lang="es-ES" sz="3200" kern="1200" dirty="0"/>
        </a:p>
      </dsp:txBody>
      <dsp:txXfrm>
        <a:off x="4256" y="1433636"/>
        <a:ext cx="1775612" cy="887806"/>
      </dsp:txXfrm>
    </dsp:sp>
    <dsp:sp modelId="{1A92A29C-3AFE-443C-9E28-0B938787FDED}">
      <dsp:nvSpPr>
        <dsp:cNvPr id="0" name=""/>
        <dsp:cNvSpPr/>
      </dsp:nvSpPr>
      <dsp:spPr>
        <a:xfrm>
          <a:off x="448160" y="2694321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Bosque atlántico</a:t>
          </a:r>
          <a:endParaRPr lang="es-ES" sz="2800" kern="1200" dirty="0"/>
        </a:p>
      </dsp:txBody>
      <dsp:txXfrm>
        <a:off x="448160" y="2694321"/>
        <a:ext cx="1775612" cy="887806"/>
      </dsp:txXfrm>
    </dsp:sp>
    <dsp:sp modelId="{F977FAAE-4E89-4408-84FF-93B8B7F9A1C1}">
      <dsp:nvSpPr>
        <dsp:cNvPr id="0" name=""/>
        <dsp:cNvSpPr/>
      </dsp:nvSpPr>
      <dsp:spPr>
        <a:xfrm>
          <a:off x="448160" y="395500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Bosque mediterráneo</a:t>
          </a:r>
          <a:endParaRPr lang="es-ES" sz="2400" kern="1200" dirty="0"/>
        </a:p>
      </dsp:txBody>
      <dsp:txXfrm>
        <a:off x="448160" y="3955006"/>
        <a:ext cx="1775612" cy="887806"/>
      </dsp:txXfrm>
    </dsp:sp>
    <dsp:sp modelId="{CF2B4C45-FFF1-4F34-9E95-51DBFAE292D0}">
      <dsp:nvSpPr>
        <dsp:cNvPr id="0" name=""/>
        <dsp:cNvSpPr/>
      </dsp:nvSpPr>
      <dsp:spPr>
        <a:xfrm>
          <a:off x="2152748" y="143363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Las praderas</a:t>
          </a:r>
          <a:endParaRPr lang="es-ES" sz="3200" kern="1200" dirty="0"/>
        </a:p>
      </dsp:txBody>
      <dsp:txXfrm>
        <a:off x="2152748" y="1433636"/>
        <a:ext cx="1775612" cy="887806"/>
      </dsp:txXfrm>
    </dsp:sp>
    <dsp:sp modelId="{0B845542-FBCF-4AB2-9856-B4B52EDC7BD8}">
      <dsp:nvSpPr>
        <dsp:cNvPr id="0" name=""/>
        <dsp:cNvSpPr/>
      </dsp:nvSpPr>
      <dsp:spPr>
        <a:xfrm>
          <a:off x="4301239" y="143363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Las estepas</a:t>
          </a:r>
          <a:endParaRPr lang="es-ES" sz="3000" kern="1200" dirty="0"/>
        </a:p>
      </dsp:txBody>
      <dsp:txXfrm>
        <a:off x="4301239" y="1433636"/>
        <a:ext cx="1775612" cy="887806"/>
      </dsp:txXfrm>
    </dsp:sp>
    <dsp:sp modelId="{5F496FC1-EF10-4370-B1E6-E9EFE6B5C9BB}">
      <dsp:nvSpPr>
        <dsp:cNvPr id="0" name=""/>
        <dsp:cNvSpPr/>
      </dsp:nvSpPr>
      <dsp:spPr>
        <a:xfrm>
          <a:off x="6449730" y="1433636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Los desiertos</a:t>
          </a:r>
          <a:endParaRPr lang="es-ES" sz="2800" kern="1200" dirty="0"/>
        </a:p>
      </dsp:txBody>
      <dsp:txXfrm>
        <a:off x="6449730" y="1433636"/>
        <a:ext cx="1775612" cy="8878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466709-D322-4EEE-A1F1-D430E42BD9CF}">
      <dsp:nvSpPr>
        <dsp:cNvPr id="0" name=""/>
        <dsp:cNvSpPr/>
      </dsp:nvSpPr>
      <dsp:spPr>
        <a:xfrm>
          <a:off x="4844515" y="1925559"/>
          <a:ext cx="1082408" cy="194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404"/>
              </a:lnTo>
              <a:lnTo>
                <a:pt x="1082408" y="1945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C649E-1081-4FF8-883D-7BA03D159AEF}">
      <dsp:nvSpPr>
        <dsp:cNvPr id="0" name=""/>
        <dsp:cNvSpPr/>
      </dsp:nvSpPr>
      <dsp:spPr>
        <a:xfrm>
          <a:off x="4844515" y="1925559"/>
          <a:ext cx="1082408" cy="752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898"/>
              </a:lnTo>
              <a:lnTo>
                <a:pt x="1082408" y="7528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883A2-0A43-4D90-ACAC-30EAD2D02DA4}">
      <dsp:nvSpPr>
        <dsp:cNvPr id="0" name=""/>
        <dsp:cNvSpPr/>
      </dsp:nvSpPr>
      <dsp:spPr>
        <a:xfrm>
          <a:off x="4114800" y="835291"/>
          <a:ext cx="1789023" cy="292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21"/>
              </a:lnTo>
              <a:lnTo>
                <a:pt x="1789023" y="125421"/>
              </a:lnTo>
              <a:lnTo>
                <a:pt x="1789023" y="292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CC76D-D986-4ED3-A215-A613E8A41958}">
      <dsp:nvSpPr>
        <dsp:cNvPr id="0" name=""/>
        <dsp:cNvSpPr/>
      </dsp:nvSpPr>
      <dsp:spPr>
        <a:xfrm>
          <a:off x="290632" y="1925559"/>
          <a:ext cx="392542" cy="3024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326"/>
              </a:lnTo>
              <a:lnTo>
                <a:pt x="392542" y="30243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E7CEE-49F7-4112-B7C2-EFE6B11C9422}">
      <dsp:nvSpPr>
        <dsp:cNvPr id="0" name=""/>
        <dsp:cNvSpPr/>
      </dsp:nvSpPr>
      <dsp:spPr>
        <a:xfrm>
          <a:off x="290632" y="1925559"/>
          <a:ext cx="392542" cy="190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493"/>
              </a:lnTo>
              <a:lnTo>
                <a:pt x="392542" y="19044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CD538-8AC8-4451-BC30-FC769A774E93}">
      <dsp:nvSpPr>
        <dsp:cNvPr id="0" name=""/>
        <dsp:cNvSpPr/>
      </dsp:nvSpPr>
      <dsp:spPr>
        <a:xfrm>
          <a:off x="290632" y="1925559"/>
          <a:ext cx="392542" cy="752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898"/>
              </a:lnTo>
              <a:lnTo>
                <a:pt x="392542" y="7528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5D69-8F3B-4F12-B8D5-C701200E4035}">
      <dsp:nvSpPr>
        <dsp:cNvPr id="0" name=""/>
        <dsp:cNvSpPr/>
      </dsp:nvSpPr>
      <dsp:spPr>
        <a:xfrm>
          <a:off x="1453161" y="835291"/>
          <a:ext cx="2661638" cy="292874"/>
        </a:xfrm>
        <a:custGeom>
          <a:avLst/>
          <a:gdLst/>
          <a:ahLst/>
          <a:cxnLst/>
          <a:rect l="0" t="0" r="0" b="0"/>
          <a:pathLst>
            <a:path>
              <a:moveTo>
                <a:pt x="2661638" y="0"/>
              </a:moveTo>
              <a:lnTo>
                <a:pt x="2661638" y="125421"/>
              </a:lnTo>
              <a:lnTo>
                <a:pt x="0" y="125421"/>
              </a:lnTo>
              <a:lnTo>
                <a:pt x="0" y="292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E1B11-4320-4CD9-829A-0F332A651643}">
      <dsp:nvSpPr>
        <dsp:cNvPr id="0" name=""/>
        <dsp:cNvSpPr/>
      </dsp:nvSpPr>
      <dsp:spPr>
        <a:xfrm>
          <a:off x="1475747" y="4088"/>
          <a:ext cx="5278104" cy="831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Ecosistemas  acuáticos</a:t>
          </a:r>
          <a:endParaRPr lang="es-ES" sz="4000" kern="1200" dirty="0"/>
        </a:p>
      </dsp:txBody>
      <dsp:txXfrm>
        <a:off x="1475747" y="4088"/>
        <a:ext cx="5278104" cy="831202"/>
      </dsp:txXfrm>
    </dsp:sp>
    <dsp:sp modelId="{64065E6A-38B8-4BB1-A679-64D3B94026A9}">
      <dsp:nvSpPr>
        <dsp:cNvPr id="0" name=""/>
        <dsp:cNvSpPr/>
      </dsp:nvSpPr>
      <dsp:spPr>
        <a:xfrm>
          <a:off x="0" y="1128165"/>
          <a:ext cx="2906322" cy="797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De agua salada</a:t>
          </a:r>
          <a:endParaRPr lang="es-ES" sz="3200" kern="1200" dirty="0"/>
        </a:p>
      </dsp:txBody>
      <dsp:txXfrm>
        <a:off x="0" y="1128165"/>
        <a:ext cx="2906322" cy="797393"/>
      </dsp:txXfrm>
    </dsp:sp>
    <dsp:sp modelId="{0191F377-8349-4B31-B527-3AC1308912AD}">
      <dsp:nvSpPr>
        <dsp:cNvPr id="0" name=""/>
        <dsp:cNvSpPr/>
      </dsp:nvSpPr>
      <dsp:spPr>
        <a:xfrm>
          <a:off x="683174" y="2279761"/>
          <a:ext cx="1594786" cy="797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Playas </a:t>
          </a:r>
          <a:endParaRPr lang="es-ES" sz="2400" kern="1200" dirty="0"/>
        </a:p>
      </dsp:txBody>
      <dsp:txXfrm>
        <a:off x="683174" y="2279761"/>
        <a:ext cx="1594786" cy="797393"/>
      </dsp:txXfrm>
    </dsp:sp>
    <dsp:sp modelId="{2B676174-1482-4ADD-81DF-456A5ADB2307}">
      <dsp:nvSpPr>
        <dsp:cNvPr id="0" name=""/>
        <dsp:cNvSpPr/>
      </dsp:nvSpPr>
      <dsp:spPr>
        <a:xfrm>
          <a:off x="683174" y="3431356"/>
          <a:ext cx="1594786" cy="797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Costas rocosas</a:t>
          </a:r>
          <a:endParaRPr lang="es-ES" sz="2400" kern="1200" dirty="0"/>
        </a:p>
      </dsp:txBody>
      <dsp:txXfrm>
        <a:off x="683174" y="3431356"/>
        <a:ext cx="1594786" cy="797393"/>
      </dsp:txXfrm>
    </dsp:sp>
    <dsp:sp modelId="{A9894AD9-A1D7-4E94-A133-F3D038D45987}">
      <dsp:nvSpPr>
        <dsp:cNvPr id="0" name=""/>
        <dsp:cNvSpPr/>
      </dsp:nvSpPr>
      <dsp:spPr>
        <a:xfrm>
          <a:off x="683174" y="4571180"/>
          <a:ext cx="1594786" cy="757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pc="0" dirty="0" smtClean="0"/>
            <a:t>Mar abierto</a:t>
          </a:r>
          <a:endParaRPr lang="es-ES" sz="2400" kern="1200" spc="0" dirty="0"/>
        </a:p>
      </dsp:txBody>
      <dsp:txXfrm>
        <a:off x="683174" y="4571180"/>
        <a:ext cx="1594786" cy="757411"/>
      </dsp:txXfrm>
    </dsp:sp>
    <dsp:sp modelId="{CF2B4C45-FFF1-4F34-9E95-51DBFAE292D0}">
      <dsp:nvSpPr>
        <dsp:cNvPr id="0" name=""/>
        <dsp:cNvSpPr/>
      </dsp:nvSpPr>
      <dsp:spPr>
        <a:xfrm>
          <a:off x="4579688" y="1128165"/>
          <a:ext cx="2648270" cy="797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De agua dulce</a:t>
          </a:r>
          <a:endParaRPr lang="es-ES" sz="3200" kern="1200" dirty="0"/>
        </a:p>
      </dsp:txBody>
      <dsp:txXfrm>
        <a:off x="4579688" y="1128165"/>
        <a:ext cx="2648270" cy="797393"/>
      </dsp:txXfrm>
    </dsp:sp>
    <dsp:sp modelId="{C648A346-5D24-416F-9797-D735ECD1A7ED}">
      <dsp:nvSpPr>
        <dsp:cNvPr id="0" name=""/>
        <dsp:cNvSpPr/>
      </dsp:nvSpPr>
      <dsp:spPr>
        <a:xfrm>
          <a:off x="5926923" y="2279761"/>
          <a:ext cx="1594786" cy="797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Ríos </a:t>
          </a:r>
          <a:endParaRPr lang="es-ES" sz="2400" kern="1200" dirty="0"/>
        </a:p>
      </dsp:txBody>
      <dsp:txXfrm>
        <a:off x="5926923" y="2279761"/>
        <a:ext cx="1594786" cy="797393"/>
      </dsp:txXfrm>
    </dsp:sp>
    <dsp:sp modelId="{E6BF9E66-52A0-4E71-A2F1-A036F1F38C6B}">
      <dsp:nvSpPr>
        <dsp:cNvPr id="0" name=""/>
        <dsp:cNvSpPr/>
      </dsp:nvSpPr>
      <dsp:spPr>
        <a:xfrm>
          <a:off x="5926923" y="3499094"/>
          <a:ext cx="1594786" cy="743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Lagunas </a:t>
          </a:r>
          <a:endParaRPr lang="es-ES" sz="2400" kern="1200" dirty="0"/>
        </a:p>
      </dsp:txBody>
      <dsp:txXfrm>
        <a:off x="5926923" y="3499094"/>
        <a:ext cx="1594786" cy="7437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4E4015-3905-4341-BAC1-1FFE960DE152}">
      <dsp:nvSpPr>
        <dsp:cNvPr id="0" name=""/>
        <dsp:cNvSpPr/>
      </dsp:nvSpPr>
      <dsp:spPr>
        <a:xfrm>
          <a:off x="3988009" y="3019254"/>
          <a:ext cx="91440" cy="4244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4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CD293-6DCC-44E8-867D-08946C7F616D}">
      <dsp:nvSpPr>
        <dsp:cNvPr id="0" name=""/>
        <dsp:cNvSpPr/>
      </dsp:nvSpPr>
      <dsp:spPr>
        <a:xfrm>
          <a:off x="3988009" y="1215991"/>
          <a:ext cx="91440" cy="4244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4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EB018-40DD-46F6-B9F7-0F2A1864C40E}">
      <dsp:nvSpPr>
        <dsp:cNvPr id="0" name=""/>
        <dsp:cNvSpPr/>
      </dsp:nvSpPr>
      <dsp:spPr>
        <a:xfrm>
          <a:off x="1308905" y="1636"/>
          <a:ext cx="5449647" cy="1214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E01C6-ED27-4D7E-88B6-AC13A6F7223E}">
      <dsp:nvSpPr>
        <dsp:cNvPr id="0" name=""/>
        <dsp:cNvSpPr/>
      </dsp:nvSpPr>
      <dsp:spPr>
        <a:xfrm>
          <a:off x="1471046" y="155670"/>
          <a:ext cx="5449647" cy="1214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/>
            <a:t>Relación entre los seres vivos y el medio físico</a:t>
          </a:r>
          <a:endParaRPr lang="es-ES" sz="3600" b="1" kern="1200" dirty="0"/>
        </a:p>
      </dsp:txBody>
      <dsp:txXfrm>
        <a:off x="1471046" y="155670"/>
        <a:ext cx="5449647" cy="1214354"/>
      </dsp:txXfrm>
    </dsp:sp>
    <dsp:sp modelId="{A366BA97-4980-4165-980A-808474CB78B2}">
      <dsp:nvSpPr>
        <dsp:cNvPr id="0" name=""/>
        <dsp:cNvSpPr/>
      </dsp:nvSpPr>
      <dsp:spPr>
        <a:xfrm>
          <a:off x="2586545" y="1640394"/>
          <a:ext cx="2894368" cy="1378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1EDD8-3DF9-4E14-B6DF-0538FB35CD06}">
      <dsp:nvSpPr>
        <dsp:cNvPr id="0" name=""/>
        <dsp:cNvSpPr/>
      </dsp:nvSpPr>
      <dsp:spPr>
        <a:xfrm>
          <a:off x="2748685" y="1794428"/>
          <a:ext cx="2894368" cy="1378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Se llama </a:t>
          </a:r>
          <a:r>
            <a:rPr lang="es-ES" sz="1700" b="1" kern="1200" dirty="0" smtClean="0"/>
            <a:t>hábitat </a:t>
          </a:r>
          <a:r>
            <a:rPr lang="es-ES" sz="1700" b="0" kern="1200" dirty="0" smtClean="0"/>
            <a:t>a las condiciones que existen en el lugar del ecosistema en el que habita una especie.</a:t>
          </a:r>
          <a:endParaRPr lang="es-ES" sz="1700" b="1" kern="1200" dirty="0"/>
        </a:p>
      </dsp:txBody>
      <dsp:txXfrm>
        <a:off x="2748685" y="1794428"/>
        <a:ext cx="2894368" cy="1378860"/>
      </dsp:txXfrm>
    </dsp:sp>
    <dsp:sp modelId="{747CF016-4E12-4F27-9679-96038625DF52}">
      <dsp:nvSpPr>
        <dsp:cNvPr id="0" name=""/>
        <dsp:cNvSpPr/>
      </dsp:nvSpPr>
      <dsp:spPr>
        <a:xfrm>
          <a:off x="2696384" y="3443658"/>
          <a:ext cx="2674690" cy="92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71736-3F64-4F08-A886-A8D2B8C2FFAE}">
      <dsp:nvSpPr>
        <dsp:cNvPr id="0" name=""/>
        <dsp:cNvSpPr/>
      </dsp:nvSpPr>
      <dsp:spPr>
        <a:xfrm>
          <a:off x="2858524" y="3597692"/>
          <a:ext cx="2674690" cy="926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Los seres vivos se adaptan al medio en el que viven y lo transforman</a:t>
          </a:r>
          <a:endParaRPr lang="es-ES" sz="1700" kern="1200" dirty="0"/>
        </a:p>
      </dsp:txBody>
      <dsp:txXfrm>
        <a:off x="2858524" y="3597692"/>
        <a:ext cx="2674690" cy="9266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67A970-FB5C-487D-A0A1-9E52590D9847}">
      <dsp:nvSpPr>
        <dsp:cNvPr id="0" name=""/>
        <dsp:cNvSpPr/>
      </dsp:nvSpPr>
      <dsp:spPr>
        <a:xfrm>
          <a:off x="2864912" y="564145"/>
          <a:ext cx="2838855" cy="600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Productores </a:t>
          </a:r>
          <a:endParaRPr lang="es-ES" sz="2000" kern="1200" dirty="0"/>
        </a:p>
      </dsp:txBody>
      <dsp:txXfrm>
        <a:off x="2864912" y="564145"/>
        <a:ext cx="2838855" cy="600350"/>
      </dsp:txXfrm>
    </dsp:sp>
    <dsp:sp modelId="{5D56B9A4-60F3-4713-8BDF-D3250F153492}">
      <dsp:nvSpPr>
        <dsp:cNvPr id="0" name=""/>
        <dsp:cNvSpPr/>
      </dsp:nvSpPr>
      <dsp:spPr>
        <a:xfrm rot="1986362">
          <a:off x="4938651" y="1298659"/>
          <a:ext cx="811910" cy="513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986362">
        <a:off x="4938651" y="1298659"/>
        <a:ext cx="811910" cy="513998"/>
      </dsp:txXfrm>
    </dsp:sp>
    <dsp:sp modelId="{B1111C7F-A28E-4270-B118-D36D9389D16A}">
      <dsp:nvSpPr>
        <dsp:cNvPr id="0" name=""/>
        <dsp:cNvSpPr/>
      </dsp:nvSpPr>
      <dsp:spPr>
        <a:xfrm>
          <a:off x="5476565" y="1892613"/>
          <a:ext cx="2425006" cy="1079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Consumidores primarios</a:t>
          </a:r>
          <a:endParaRPr lang="es-ES" sz="2000" kern="1200" dirty="0"/>
        </a:p>
      </dsp:txBody>
      <dsp:txXfrm>
        <a:off x="5476565" y="1892613"/>
        <a:ext cx="2425006" cy="1079381"/>
      </dsp:txXfrm>
    </dsp:sp>
    <dsp:sp modelId="{26D96993-2003-4CB2-AE24-FAEFDBF0723C}">
      <dsp:nvSpPr>
        <dsp:cNvPr id="0" name=""/>
        <dsp:cNvSpPr/>
      </dsp:nvSpPr>
      <dsp:spPr>
        <a:xfrm rot="7160272">
          <a:off x="6860557" y="3060992"/>
          <a:ext cx="737793" cy="513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7160272">
        <a:off x="6860557" y="3060992"/>
        <a:ext cx="737793" cy="513998"/>
      </dsp:txXfrm>
    </dsp:sp>
    <dsp:sp modelId="{3947AB72-CAB5-43DF-B805-115A436DCE31}">
      <dsp:nvSpPr>
        <dsp:cNvPr id="0" name=""/>
        <dsp:cNvSpPr/>
      </dsp:nvSpPr>
      <dsp:spPr>
        <a:xfrm>
          <a:off x="4578069" y="3410899"/>
          <a:ext cx="2495336" cy="1114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Consumidores secundarios</a:t>
          </a:r>
          <a:endParaRPr lang="es-ES" sz="2000" kern="1200" dirty="0"/>
        </a:p>
      </dsp:txBody>
      <dsp:txXfrm>
        <a:off x="4578069" y="3410899"/>
        <a:ext cx="2495336" cy="1114927"/>
      </dsp:txXfrm>
    </dsp:sp>
    <dsp:sp modelId="{CDD91E1D-2899-4166-B3ED-0EE22F10B757}">
      <dsp:nvSpPr>
        <dsp:cNvPr id="0" name=""/>
        <dsp:cNvSpPr/>
      </dsp:nvSpPr>
      <dsp:spPr>
        <a:xfrm rot="10802949">
          <a:off x="3592009" y="3709747"/>
          <a:ext cx="696817" cy="513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0802949">
        <a:off x="3592009" y="3709747"/>
        <a:ext cx="696817" cy="513998"/>
      </dsp:txXfrm>
    </dsp:sp>
    <dsp:sp modelId="{D90B6117-4271-44BC-A15F-F4EEA96C0A3E}">
      <dsp:nvSpPr>
        <dsp:cNvPr id="0" name=""/>
        <dsp:cNvSpPr/>
      </dsp:nvSpPr>
      <dsp:spPr>
        <a:xfrm>
          <a:off x="392111" y="3566200"/>
          <a:ext cx="2871217" cy="797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Carroñeros </a:t>
          </a:r>
          <a:endParaRPr lang="es-ES" sz="2000" kern="1200" dirty="0"/>
        </a:p>
      </dsp:txBody>
      <dsp:txXfrm>
        <a:off x="392111" y="3566200"/>
        <a:ext cx="2871217" cy="797466"/>
      </dsp:txXfrm>
    </dsp:sp>
    <dsp:sp modelId="{41A4FA7F-3A00-439B-96C0-21054B8CEECC}">
      <dsp:nvSpPr>
        <dsp:cNvPr id="0" name=""/>
        <dsp:cNvSpPr/>
      </dsp:nvSpPr>
      <dsp:spPr>
        <a:xfrm rot="15782321">
          <a:off x="1500093" y="2891156"/>
          <a:ext cx="528901" cy="513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5782321">
        <a:off x="1500093" y="2891156"/>
        <a:ext cx="528901" cy="513998"/>
      </dsp:txXfrm>
    </dsp:sp>
    <dsp:sp modelId="{A25BE4B2-A91B-4DEC-8A31-E0408370FA3B}">
      <dsp:nvSpPr>
        <dsp:cNvPr id="0" name=""/>
        <dsp:cNvSpPr/>
      </dsp:nvSpPr>
      <dsp:spPr>
        <a:xfrm>
          <a:off x="61649" y="1783379"/>
          <a:ext cx="3103164" cy="84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Descomponedores </a:t>
          </a:r>
          <a:endParaRPr lang="es-ES" sz="2000" kern="1200" dirty="0"/>
        </a:p>
      </dsp:txBody>
      <dsp:txXfrm>
        <a:off x="61649" y="1783379"/>
        <a:ext cx="3103164" cy="849764"/>
      </dsp:txXfrm>
    </dsp:sp>
    <dsp:sp modelId="{C763CFC7-90BF-4073-BE9B-B79F72E42157}">
      <dsp:nvSpPr>
        <dsp:cNvPr id="0" name=""/>
        <dsp:cNvSpPr/>
      </dsp:nvSpPr>
      <dsp:spPr>
        <a:xfrm rot="19997472">
          <a:off x="2614758" y="1241469"/>
          <a:ext cx="818397" cy="513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 rot="19997472">
        <a:off x="2614758" y="1241469"/>
        <a:ext cx="818397" cy="51399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766C2B-41DD-46C1-B62A-F2A2B6CFD073}">
      <dsp:nvSpPr>
        <dsp:cNvPr id="0" name=""/>
        <dsp:cNvSpPr/>
      </dsp:nvSpPr>
      <dsp:spPr>
        <a:xfrm>
          <a:off x="7140201" y="1659667"/>
          <a:ext cx="91440" cy="326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B8F09-EA43-4B65-84EE-A1DCCA467886}">
      <dsp:nvSpPr>
        <dsp:cNvPr id="0" name=""/>
        <dsp:cNvSpPr/>
      </dsp:nvSpPr>
      <dsp:spPr>
        <a:xfrm>
          <a:off x="4052515" y="621695"/>
          <a:ext cx="3133405" cy="326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00"/>
              </a:lnTo>
              <a:lnTo>
                <a:pt x="3133405" y="222200"/>
              </a:lnTo>
              <a:lnTo>
                <a:pt x="3133405" y="326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628E7-8D2B-4445-910A-A0522AC7FC4A}">
      <dsp:nvSpPr>
        <dsp:cNvPr id="0" name=""/>
        <dsp:cNvSpPr/>
      </dsp:nvSpPr>
      <dsp:spPr>
        <a:xfrm>
          <a:off x="5160537" y="1659667"/>
          <a:ext cx="91440" cy="326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D3603-4EED-4F42-A5AB-E8AF506041DD}">
      <dsp:nvSpPr>
        <dsp:cNvPr id="0" name=""/>
        <dsp:cNvSpPr/>
      </dsp:nvSpPr>
      <dsp:spPr>
        <a:xfrm>
          <a:off x="4052515" y="621695"/>
          <a:ext cx="1153742" cy="326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00"/>
              </a:lnTo>
              <a:lnTo>
                <a:pt x="1153742" y="222200"/>
              </a:lnTo>
              <a:lnTo>
                <a:pt x="1153742" y="326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2EB72-8507-4B66-AD08-484B4B5BA292}">
      <dsp:nvSpPr>
        <dsp:cNvPr id="0" name=""/>
        <dsp:cNvSpPr/>
      </dsp:nvSpPr>
      <dsp:spPr>
        <a:xfrm>
          <a:off x="3149954" y="1659667"/>
          <a:ext cx="91440" cy="326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C9DFC-E74D-44F6-973A-5CFFBE91BA81}">
      <dsp:nvSpPr>
        <dsp:cNvPr id="0" name=""/>
        <dsp:cNvSpPr/>
      </dsp:nvSpPr>
      <dsp:spPr>
        <a:xfrm>
          <a:off x="3195674" y="621695"/>
          <a:ext cx="856841" cy="326059"/>
        </a:xfrm>
        <a:custGeom>
          <a:avLst/>
          <a:gdLst/>
          <a:ahLst/>
          <a:cxnLst/>
          <a:rect l="0" t="0" r="0" b="0"/>
          <a:pathLst>
            <a:path>
              <a:moveTo>
                <a:pt x="856841" y="0"/>
              </a:moveTo>
              <a:lnTo>
                <a:pt x="856841" y="222200"/>
              </a:lnTo>
              <a:lnTo>
                <a:pt x="0" y="222200"/>
              </a:lnTo>
              <a:lnTo>
                <a:pt x="0" y="326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0AE7D-2303-4655-8E17-503938B5574D}">
      <dsp:nvSpPr>
        <dsp:cNvPr id="0" name=""/>
        <dsp:cNvSpPr/>
      </dsp:nvSpPr>
      <dsp:spPr>
        <a:xfrm>
          <a:off x="956800" y="1659667"/>
          <a:ext cx="91440" cy="326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6BB14-C469-49D9-9822-C1CAEBC925AF}">
      <dsp:nvSpPr>
        <dsp:cNvPr id="0" name=""/>
        <dsp:cNvSpPr/>
      </dsp:nvSpPr>
      <dsp:spPr>
        <a:xfrm>
          <a:off x="1002520" y="621695"/>
          <a:ext cx="3049994" cy="326059"/>
        </a:xfrm>
        <a:custGeom>
          <a:avLst/>
          <a:gdLst/>
          <a:ahLst/>
          <a:cxnLst/>
          <a:rect l="0" t="0" r="0" b="0"/>
          <a:pathLst>
            <a:path>
              <a:moveTo>
                <a:pt x="3049994" y="0"/>
              </a:moveTo>
              <a:lnTo>
                <a:pt x="3049994" y="222200"/>
              </a:lnTo>
              <a:lnTo>
                <a:pt x="0" y="222200"/>
              </a:lnTo>
              <a:lnTo>
                <a:pt x="0" y="326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843A3-A372-4C2F-AFA5-33ADED0F74C7}">
      <dsp:nvSpPr>
        <dsp:cNvPr id="0" name=""/>
        <dsp:cNvSpPr/>
      </dsp:nvSpPr>
      <dsp:spPr>
        <a:xfrm>
          <a:off x="1959094" y="238423"/>
          <a:ext cx="4186842" cy="383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D0CA8-538D-4E18-95D6-E77B319B4B9E}">
      <dsp:nvSpPr>
        <dsp:cNvPr id="0" name=""/>
        <dsp:cNvSpPr/>
      </dsp:nvSpPr>
      <dsp:spPr>
        <a:xfrm>
          <a:off x="2083663" y="356763"/>
          <a:ext cx="4186842" cy="383272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Relaciones entre los seres vivos</a:t>
          </a:r>
          <a:endParaRPr lang="es-ES" sz="2000" kern="1200" dirty="0"/>
        </a:p>
      </dsp:txBody>
      <dsp:txXfrm>
        <a:off x="2083663" y="356763"/>
        <a:ext cx="4186842" cy="383272"/>
      </dsp:txXfrm>
    </dsp:sp>
    <dsp:sp modelId="{4F8320F2-7A53-42B3-BB4D-FDAB60AC1C16}">
      <dsp:nvSpPr>
        <dsp:cNvPr id="0" name=""/>
        <dsp:cNvSpPr/>
      </dsp:nvSpPr>
      <dsp:spPr>
        <a:xfrm>
          <a:off x="4268" y="947755"/>
          <a:ext cx="1996505" cy="711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F4663-8DD0-4B08-A14B-362DF48F6F03}">
      <dsp:nvSpPr>
        <dsp:cNvPr id="0" name=""/>
        <dsp:cNvSpPr/>
      </dsp:nvSpPr>
      <dsp:spPr>
        <a:xfrm>
          <a:off x="128837" y="1066095"/>
          <a:ext cx="1996505" cy="7119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Mutualismo </a:t>
          </a:r>
          <a:endParaRPr lang="es-ES" sz="2000" kern="1200" dirty="0"/>
        </a:p>
      </dsp:txBody>
      <dsp:txXfrm>
        <a:off x="128837" y="1066095"/>
        <a:ext cx="1996505" cy="711912"/>
      </dsp:txXfrm>
    </dsp:sp>
    <dsp:sp modelId="{5202B004-2F38-4538-B62A-11F39649BB3C}">
      <dsp:nvSpPr>
        <dsp:cNvPr id="0" name=""/>
        <dsp:cNvSpPr/>
      </dsp:nvSpPr>
      <dsp:spPr>
        <a:xfrm>
          <a:off x="103044" y="1985727"/>
          <a:ext cx="1798952" cy="2018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A84CE-0CAD-4143-80F3-4DEE87A19217}">
      <dsp:nvSpPr>
        <dsp:cNvPr id="0" name=""/>
        <dsp:cNvSpPr/>
      </dsp:nvSpPr>
      <dsp:spPr>
        <a:xfrm>
          <a:off x="227613" y="2104068"/>
          <a:ext cx="1798952" cy="2018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Relación que se establece entre dos seres vivos en la que ambos se benefician</a:t>
          </a:r>
          <a:endParaRPr lang="es-ES" sz="2000" kern="1200" dirty="0"/>
        </a:p>
      </dsp:txBody>
      <dsp:txXfrm>
        <a:off x="227613" y="2104068"/>
        <a:ext cx="1798952" cy="2018521"/>
      </dsp:txXfrm>
    </dsp:sp>
    <dsp:sp modelId="{53E8627D-D56C-4D97-B52D-53EAB536C841}">
      <dsp:nvSpPr>
        <dsp:cNvPr id="0" name=""/>
        <dsp:cNvSpPr/>
      </dsp:nvSpPr>
      <dsp:spPr>
        <a:xfrm>
          <a:off x="2249912" y="947755"/>
          <a:ext cx="1891523" cy="711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1F849-336A-4717-9BAF-5B92BFFCDA40}">
      <dsp:nvSpPr>
        <dsp:cNvPr id="0" name=""/>
        <dsp:cNvSpPr/>
      </dsp:nvSpPr>
      <dsp:spPr>
        <a:xfrm>
          <a:off x="2374481" y="1066095"/>
          <a:ext cx="1891523" cy="7119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Comensalismo </a:t>
          </a:r>
          <a:endParaRPr lang="es-ES" sz="2000" kern="1200" dirty="0"/>
        </a:p>
      </dsp:txBody>
      <dsp:txXfrm>
        <a:off x="2374481" y="1066095"/>
        <a:ext cx="1891523" cy="711912"/>
      </dsp:txXfrm>
    </dsp:sp>
    <dsp:sp modelId="{2D718B7F-D8BC-43E8-A65D-FBD5E18D156B}">
      <dsp:nvSpPr>
        <dsp:cNvPr id="0" name=""/>
        <dsp:cNvSpPr/>
      </dsp:nvSpPr>
      <dsp:spPr>
        <a:xfrm>
          <a:off x="2401117" y="1985727"/>
          <a:ext cx="1589112" cy="2173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4F637-4FA4-44CA-9717-2F0EAAB273BF}">
      <dsp:nvSpPr>
        <dsp:cNvPr id="0" name=""/>
        <dsp:cNvSpPr/>
      </dsp:nvSpPr>
      <dsp:spPr>
        <a:xfrm>
          <a:off x="2525687" y="2104068"/>
          <a:ext cx="1589112" cy="2173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Relación en la que un ser vivo se alimenta de los restos de la comida de otro ser vivo</a:t>
          </a:r>
          <a:endParaRPr lang="es-ES" sz="2000" kern="1200" dirty="0"/>
        </a:p>
      </dsp:txBody>
      <dsp:txXfrm>
        <a:off x="2525687" y="2104068"/>
        <a:ext cx="1589112" cy="2173006"/>
      </dsp:txXfrm>
    </dsp:sp>
    <dsp:sp modelId="{44F836AD-E196-459E-B372-A712846B8C1B}">
      <dsp:nvSpPr>
        <dsp:cNvPr id="0" name=""/>
        <dsp:cNvSpPr/>
      </dsp:nvSpPr>
      <dsp:spPr>
        <a:xfrm>
          <a:off x="4390574" y="947755"/>
          <a:ext cx="1631367" cy="711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4C1E2-DF06-49AA-8FFF-568571FA239A}">
      <dsp:nvSpPr>
        <dsp:cNvPr id="0" name=""/>
        <dsp:cNvSpPr/>
      </dsp:nvSpPr>
      <dsp:spPr>
        <a:xfrm>
          <a:off x="4515143" y="1066095"/>
          <a:ext cx="1631367" cy="7119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Parasitismo </a:t>
          </a:r>
          <a:endParaRPr lang="es-ES" sz="2000" kern="1200" dirty="0"/>
        </a:p>
      </dsp:txBody>
      <dsp:txXfrm>
        <a:off x="4515143" y="1066095"/>
        <a:ext cx="1631367" cy="711912"/>
      </dsp:txXfrm>
    </dsp:sp>
    <dsp:sp modelId="{D1A9DBDA-983E-42DD-A442-6A9E8A15BA6A}">
      <dsp:nvSpPr>
        <dsp:cNvPr id="0" name=""/>
        <dsp:cNvSpPr/>
      </dsp:nvSpPr>
      <dsp:spPr>
        <a:xfrm>
          <a:off x="4334052" y="1985727"/>
          <a:ext cx="1744410" cy="2183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936D6-C148-49FD-88EE-14A1508D6348}">
      <dsp:nvSpPr>
        <dsp:cNvPr id="0" name=""/>
        <dsp:cNvSpPr/>
      </dsp:nvSpPr>
      <dsp:spPr>
        <a:xfrm>
          <a:off x="4458622" y="2104068"/>
          <a:ext cx="1744410" cy="218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Se produce cuando un ser vivo obtiene un beneficio de otro, que resulta perjudicado</a:t>
          </a:r>
          <a:endParaRPr lang="es-ES" sz="1900" kern="1200" dirty="0"/>
        </a:p>
      </dsp:txBody>
      <dsp:txXfrm>
        <a:off x="4458622" y="2104068"/>
        <a:ext cx="1744410" cy="2183471"/>
      </dsp:txXfrm>
    </dsp:sp>
    <dsp:sp modelId="{91E7018F-ED77-4380-8B8D-6012FC872B19}">
      <dsp:nvSpPr>
        <dsp:cNvPr id="0" name=""/>
        <dsp:cNvSpPr/>
      </dsp:nvSpPr>
      <dsp:spPr>
        <a:xfrm>
          <a:off x="6271079" y="947755"/>
          <a:ext cx="1829682" cy="711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F413C-3358-4654-97EA-CA42A114DD33}">
      <dsp:nvSpPr>
        <dsp:cNvPr id="0" name=""/>
        <dsp:cNvSpPr/>
      </dsp:nvSpPr>
      <dsp:spPr>
        <a:xfrm>
          <a:off x="6395649" y="1066095"/>
          <a:ext cx="1829682" cy="7119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Competencia </a:t>
          </a:r>
          <a:endParaRPr lang="es-ES" sz="2000" kern="1200" dirty="0"/>
        </a:p>
      </dsp:txBody>
      <dsp:txXfrm>
        <a:off x="6395649" y="1066095"/>
        <a:ext cx="1829682" cy="711912"/>
      </dsp:txXfrm>
    </dsp:sp>
    <dsp:sp modelId="{CC7CEAB7-E1B2-4A8A-927F-F4B027CEFE76}">
      <dsp:nvSpPr>
        <dsp:cNvPr id="0" name=""/>
        <dsp:cNvSpPr/>
      </dsp:nvSpPr>
      <dsp:spPr>
        <a:xfrm>
          <a:off x="6421170" y="1985727"/>
          <a:ext cx="1529502" cy="2008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ADDD9-88B2-4A17-BA73-8498FCB53616}">
      <dsp:nvSpPr>
        <dsp:cNvPr id="0" name=""/>
        <dsp:cNvSpPr/>
      </dsp:nvSpPr>
      <dsp:spPr>
        <a:xfrm>
          <a:off x="6545739" y="2104068"/>
          <a:ext cx="1529502" cy="2008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Se da cuando dos especies tienen las mismas necesidades</a:t>
          </a:r>
          <a:endParaRPr lang="es-ES" sz="1900" kern="1200" dirty="0"/>
        </a:p>
      </dsp:txBody>
      <dsp:txXfrm>
        <a:off x="6545739" y="2104068"/>
        <a:ext cx="1529502" cy="200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B8ED-C02A-4EFE-BC5E-05220555463A}" type="datetimeFigureOut">
              <a:rPr lang="es-ES" smtClean="0"/>
              <a:pPr/>
              <a:t>25/02/2018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17FF-46C0-4E6E-A337-7FAEFE6D9B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ruiz\Desktop\Sonidos%20reales%20de%20la%20selva%20tropical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video" Target="file:///C:\Users\aruiz\Desktop\Las%20estepas.avi" TargetMode="External"/><Relationship Id="rId7" Type="http://schemas.openxmlformats.org/officeDocument/2006/relationships/diagramLayout" Target="../diagrams/layout2.xml"/><Relationship Id="rId12" Type="http://schemas.openxmlformats.org/officeDocument/2006/relationships/image" Target="../media/image4.png"/><Relationship Id="rId2" Type="http://schemas.openxmlformats.org/officeDocument/2006/relationships/video" Target="file:///C:\Users\aruiz\Desktop\Los%20ecosistemas%20de%20pradera.avi" TargetMode="External"/><Relationship Id="rId1" Type="http://schemas.openxmlformats.org/officeDocument/2006/relationships/video" Target="file:///C:\Users\aruiz\Desktop\Ecosistema%20del%20Bosque.avi" TargetMode="External"/><Relationship Id="rId6" Type="http://schemas.openxmlformats.org/officeDocument/2006/relationships/diagramData" Target="../diagrams/data2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10" Type="http://schemas.microsoft.com/office/2007/relationships/diagramDrawing" Target="../diagrams/drawing2.xml"/><Relationship Id="rId4" Type="http://schemas.openxmlformats.org/officeDocument/2006/relationships/video" Target="file:///C:\Users\aruiz\Desktop\El%20Desierto.avi" TargetMode="Externa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ruiz\Desktop\Ecosistemas%20Acuaticos.avi" TargetMode="Externa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LOS  ECOSISTEMAS</a:t>
            </a:r>
            <a:endParaRPr lang="es-ES" b="1" dirty="0"/>
          </a:p>
        </p:txBody>
      </p:sp>
      <p:pic>
        <p:nvPicPr>
          <p:cNvPr id="9" name="8 Marcador de contenido" descr="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700808"/>
            <a:ext cx="6624736" cy="3888431"/>
          </a:xfrm>
        </p:spPr>
      </p:pic>
      <p:pic>
        <p:nvPicPr>
          <p:cNvPr id="6" name="Sonidos reales de la selva tropica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74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Escribe tres cadenas alimentarias típicas de los ecosistemas del Valle de los Pedroches.</a:t>
            </a:r>
          </a:p>
          <a:p>
            <a:pPr>
              <a:buNone/>
            </a:pPr>
            <a:endParaRPr lang="es-ES" dirty="0" smtClean="0"/>
          </a:p>
          <a:p>
            <a:pPr algn="just"/>
            <a:r>
              <a:rPr lang="es-ES" dirty="0" smtClean="0"/>
              <a:t>Escribe dos ejemplos de cada tipo de relaciones alimentarias entre seres vivos que se producen en los ecosistemas del Valle de los Pedroches.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91512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Tipos de ecosistemas terrestres</a:t>
            </a:r>
            <a:endParaRPr lang="es-ES" b="1" dirty="0"/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4" name="Ecosistema del Bosqu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1331640" y="6021288"/>
            <a:ext cx="755915" cy="566936"/>
          </a:xfrm>
          <a:prstGeom prst="rect">
            <a:avLst/>
          </a:prstGeom>
        </p:spPr>
      </p:pic>
      <p:pic>
        <p:nvPicPr>
          <p:cNvPr id="6" name="Los ecosistemas de pradera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12" cstate="print"/>
          <a:stretch>
            <a:fillRect/>
          </a:stretch>
        </p:blipFill>
        <p:spPr>
          <a:xfrm>
            <a:off x="3203848" y="3717032"/>
            <a:ext cx="875928" cy="656946"/>
          </a:xfrm>
          <a:prstGeom prst="rect">
            <a:avLst/>
          </a:prstGeom>
        </p:spPr>
      </p:pic>
      <p:pic>
        <p:nvPicPr>
          <p:cNvPr id="7" name="Las estepas.avi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12" cstate="print"/>
          <a:stretch>
            <a:fillRect/>
          </a:stretch>
        </p:blipFill>
        <p:spPr>
          <a:xfrm>
            <a:off x="5220072" y="3717032"/>
            <a:ext cx="875928" cy="656946"/>
          </a:xfrm>
          <a:prstGeom prst="rect">
            <a:avLst/>
          </a:prstGeom>
        </p:spPr>
      </p:pic>
      <p:pic>
        <p:nvPicPr>
          <p:cNvPr id="8" name="El Desierto.avi">
            <a:hlinkClick r:id="" action="ppaction://media"/>
          </p:cNvPr>
          <p:cNvPicPr>
            <a:picLocks noRot="1" noChangeAspect="1"/>
          </p:cNvPicPr>
          <p:nvPr>
            <a:videoFile r:link="rId4"/>
          </p:nvPr>
        </p:nvPicPr>
        <p:blipFill>
          <a:blip r:embed="rId12" cstate="print"/>
          <a:stretch>
            <a:fillRect/>
          </a:stretch>
        </p:blipFill>
        <p:spPr>
          <a:xfrm>
            <a:off x="7380312" y="3717032"/>
            <a:ext cx="875928" cy="656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Tipos de ecosistemas acuáticos</a:t>
            </a:r>
            <a:endParaRPr lang="es-ES" b="1" dirty="0"/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Ecosistemas Acuatico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3347864" y="5085184"/>
            <a:ext cx="1812032" cy="135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/>
              <a:t>Ejercicio práctico</a:t>
            </a:r>
            <a:endParaRPr lang="es-ES" sz="6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4000" dirty="0" smtClean="0"/>
              <a:t>Realiza un trabajo de investigación sobre los ecosistemas del Valle de los Pedroches. Después, expón tus conclusiones en formato digital y preséntalo a tus </a:t>
            </a:r>
            <a:r>
              <a:rPr lang="es-ES" sz="4000" dirty="0" err="1" smtClean="0"/>
              <a:t>compañer@s</a:t>
            </a:r>
            <a:r>
              <a:rPr lang="es-ES" sz="4000" dirty="0" smtClean="0"/>
              <a:t>.</a:t>
            </a:r>
            <a:endParaRPr lang="es-E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b="1" dirty="0" smtClean="0"/>
              <a:t>Las relaciones en los ecosistemas</a:t>
            </a:r>
            <a:endParaRPr lang="es-ES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  alimentaria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8229600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67544" y="5805264"/>
            <a:ext cx="82296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ES" sz="3100" dirty="0" smtClean="0"/>
              <a:t>Las redes alimentarias son una representación de las distintas cadenas alimentarias de un ecosistema.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Red-Alimenta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8312" y="1881981"/>
            <a:ext cx="5667375" cy="3962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Otras relaciones entre los seres vivos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355</Words>
  <Application>Microsoft Office PowerPoint</Application>
  <PresentationFormat>Presentación en pantalla (4:3)</PresentationFormat>
  <Paragraphs>57</Paragraphs>
  <Slides>10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LOS  ECOSISTEMAS</vt:lpstr>
      <vt:lpstr>Diapositiva 2</vt:lpstr>
      <vt:lpstr>Tipos de ecosistemas terrestres</vt:lpstr>
      <vt:lpstr>Tipos de ecosistemas acuáticos</vt:lpstr>
      <vt:lpstr>Ejercicio práctico</vt:lpstr>
      <vt:lpstr>Las relaciones en los ecosistemas</vt:lpstr>
      <vt:lpstr>Cadena  alimentaria</vt:lpstr>
      <vt:lpstr>Las redes alimentarias son una representación de las distintas cadenas alimentarias de un ecosistema. </vt:lpstr>
      <vt:lpstr>Otras relaciones entre los seres vivos</vt:lpstr>
      <vt:lpstr>Actividades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 ECOSISTEMAS</dc:title>
  <dc:creator>Usuario</dc:creator>
  <cp:lastModifiedBy>Usuario</cp:lastModifiedBy>
  <cp:revision>16</cp:revision>
  <dcterms:created xsi:type="dcterms:W3CDTF">2018-02-23T14:45:24Z</dcterms:created>
  <dcterms:modified xsi:type="dcterms:W3CDTF">2018-02-25T22:00:22Z</dcterms:modified>
</cp:coreProperties>
</file>