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60" d="100"/>
          <a:sy n="60" d="100"/>
        </p:scale>
        <p:origin x="-19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9EF7-0DC8-4651-99C4-5B3D11C57FDC}" type="datetimeFigureOut">
              <a:rPr lang="es-ES" smtClean="0"/>
              <a:t>31/05/2018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7F6A-122B-4325-80E4-BB2F34B85B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8987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9EF7-0DC8-4651-99C4-5B3D11C57FDC}" type="datetimeFigureOut">
              <a:rPr lang="es-ES" smtClean="0"/>
              <a:t>31/05/2018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7F6A-122B-4325-80E4-BB2F34B85B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212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9EF7-0DC8-4651-99C4-5B3D11C57FDC}" type="datetimeFigureOut">
              <a:rPr lang="es-ES" smtClean="0"/>
              <a:t>31/05/2018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7F6A-122B-4325-80E4-BB2F34B85B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872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9EF7-0DC8-4651-99C4-5B3D11C57FDC}" type="datetimeFigureOut">
              <a:rPr lang="es-ES" smtClean="0"/>
              <a:t>31/05/2018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7F6A-122B-4325-80E4-BB2F34B85B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891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9EF7-0DC8-4651-99C4-5B3D11C57FDC}" type="datetimeFigureOut">
              <a:rPr lang="es-ES" smtClean="0"/>
              <a:t>31/05/2018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7F6A-122B-4325-80E4-BB2F34B85B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893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9EF7-0DC8-4651-99C4-5B3D11C57FDC}" type="datetimeFigureOut">
              <a:rPr lang="es-ES" smtClean="0"/>
              <a:t>31/05/2018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7F6A-122B-4325-80E4-BB2F34B85B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42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9EF7-0DC8-4651-99C4-5B3D11C57FDC}" type="datetimeFigureOut">
              <a:rPr lang="es-ES" smtClean="0"/>
              <a:t>31/05/2018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7F6A-122B-4325-80E4-BB2F34B85B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89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9EF7-0DC8-4651-99C4-5B3D11C57FDC}" type="datetimeFigureOut">
              <a:rPr lang="es-ES" smtClean="0"/>
              <a:t>31/05/2018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7F6A-122B-4325-80E4-BB2F34B85B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8012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9EF7-0DC8-4651-99C4-5B3D11C57FDC}" type="datetimeFigureOut">
              <a:rPr lang="es-ES" smtClean="0"/>
              <a:t>31/05/2018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7F6A-122B-4325-80E4-BB2F34B85B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09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9EF7-0DC8-4651-99C4-5B3D11C57FDC}" type="datetimeFigureOut">
              <a:rPr lang="es-ES" smtClean="0"/>
              <a:t>31/05/2018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7F6A-122B-4325-80E4-BB2F34B85B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6367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9EF7-0DC8-4651-99C4-5B3D11C57FDC}" type="datetimeFigureOut">
              <a:rPr lang="es-ES" smtClean="0"/>
              <a:t>31/05/2018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7F6A-122B-4325-80E4-BB2F34B85B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68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C9EF7-0DC8-4651-99C4-5B3D11C57FDC}" type="datetimeFigureOut">
              <a:rPr lang="es-ES" smtClean="0"/>
              <a:t>31/05/2018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77F6A-122B-4325-80E4-BB2F34B85B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5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315132" y="255723"/>
            <a:ext cx="10960608" cy="7081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315132" y="148142"/>
            <a:ext cx="4534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FICHA TÉCNICA</a:t>
            </a:r>
            <a:endParaRPr lang="es-E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315131" y="1194817"/>
            <a:ext cx="6845085" cy="4480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bIns="252000" rtlCol="0" anchor="ctr"/>
          <a:lstStyle/>
          <a:p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DEL RECURSO:</a:t>
            </a:r>
            <a:endParaRPr lang="es-E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315131" y="1807487"/>
            <a:ext cx="6318143" cy="8664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bIns="540000" rtlCol="0" anchor="ctr"/>
          <a:lstStyle/>
          <a:p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ÁREAS: </a:t>
            </a:r>
            <a:endParaRPr lang="es-E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315131" y="2927882"/>
            <a:ext cx="3388963" cy="11835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72000" bIns="972000" rtlCol="0" anchor="ctr"/>
          <a:lstStyle/>
          <a:p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QUE DESARROLLA: </a:t>
            </a: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273483" y="4365327"/>
            <a:ext cx="6587101" cy="21158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72000" bIns="2016000" rtlCol="0" anchor="ctr"/>
          <a:lstStyle/>
          <a:p>
            <a:endParaRPr lang="es-E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TIPO:</a:t>
            </a:r>
            <a:endParaRPr lang="es-E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7330697" y="4323172"/>
            <a:ext cx="4537772" cy="21580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72000" bIns="1836000" rtlCol="0" anchor="ctr"/>
          <a:lstStyle/>
          <a:p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MATERIALES:</a:t>
            </a:r>
            <a:endParaRPr lang="es-E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3843579" y="2957254"/>
            <a:ext cx="3017005" cy="11541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72000" bIns="972000" rtlCol="0" anchor="ctr"/>
          <a:lstStyle/>
          <a:p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OBJETIVOS:</a:t>
            </a:r>
            <a:endParaRPr lang="es-E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7330697" y="1303652"/>
            <a:ext cx="4537773" cy="26797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72000" bIns="2016000" rtlCol="0" anchor="ctr"/>
          <a:lstStyle/>
          <a:p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</a:t>
            </a:r>
            <a:endParaRPr lang="es-E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369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660" y="0"/>
            <a:ext cx="118999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857750" y="457200"/>
            <a:ext cx="401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6º educación primaria: Oscar y Ana.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781300" y="135255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Concurso matemático.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123950" y="2095500"/>
            <a:ext cx="2800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Matemáticas.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1450" y="3429000"/>
            <a:ext cx="333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Resolución de problemas.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Operaciones básicas.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714750" y="3429000"/>
            <a:ext cx="29527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Afianzar todas las operaciones básicas de ABN de forma lúdica y atractiva.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Comprender y diseñar situaciones matemáticas sencillas.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258050" y="4933950"/>
            <a:ext cx="4454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.-</a:t>
            </a:r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 Lápiz y papel.</a:t>
            </a:r>
            <a:endParaRPr lang="es-AR" dirty="0"/>
          </a:p>
        </p:txBody>
      </p:sp>
      <p:sp>
        <p:nvSpPr>
          <p:cNvPr id="8" name="7 CuadroTexto"/>
          <p:cNvSpPr txBox="1"/>
          <p:nvPr/>
        </p:nvSpPr>
        <p:spPr>
          <a:xfrm>
            <a:off x="171450" y="4933950"/>
            <a:ext cx="649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</a:t>
            </a:r>
            <a:r>
              <a:rPr lang="es-ES_tradnl" sz="1400" smtClean="0">
                <a:latin typeface="Arial" pitchFamily="34" charset="0"/>
                <a:cs typeface="Arial" pitchFamily="34" charset="0"/>
              </a:rPr>
              <a:t>Resolver rápidamente </a:t>
            </a:r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los problemas utilizando las operaciones: sumas, restas, multiplicaciones </a:t>
            </a:r>
            <a:r>
              <a:rPr lang="es-ES_tradnl" sz="1400" smtClean="0">
                <a:latin typeface="Arial" pitchFamily="34" charset="0"/>
                <a:cs typeface="Arial" pitchFamily="34" charset="0"/>
              </a:rPr>
              <a:t>y divisiones.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5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68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105150" y="1225034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Cazamoscas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.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390650" y="2000250"/>
            <a:ext cx="3105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Times New Roman" pitchFamily="18" charset="0"/>
                <a:cs typeface="Times New Roman" pitchFamily="18" charset="0"/>
              </a:rPr>
              <a:t>Conocimiento del entorno.</a:t>
            </a:r>
            <a:endParaRPr lang="es-A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38150" y="3341577"/>
            <a:ext cx="3295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El conteo y la clasificación</a:t>
            </a:r>
            <a:r>
              <a:rPr lang="es-ES_tradnl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A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057650" y="3341577"/>
            <a:ext cx="304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Desarrollar la noción de cantidad.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Clasificación según un color indicado.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38150" y="4838700"/>
            <a:ext cx="6381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Cazar una cantidad determinada de moscas.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Jugar a ver quién caza más o menos.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Cazar moscas de un determinado color.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662041" y="4838700"/>
            <a:ext cx="40517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Botes y moscas de colores plastificados.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Matamoscas.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Velcro.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439103" y="457200"/>
            <a:ext cx="3846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3  años:  Rosana y Loli.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7" y="1848228"/>
            <a:ext cx="3272939" cy="186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055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11899900" cy="652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44510" y="397903"/>
            <a:ext cx="4587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3  años: Rosana y Loli.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074276" y="1277007"/>
            <a:ext cx="2128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Perchas del otoño.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50428" y="1986455"/>
            <a:ext cx="2688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Conocimiento del entorno.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67559" y="3261519"/>
            <a:ext cx="3137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La noción del número y el conteo.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138448" y="3261519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Adquirir el concepto de número.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Desarrollar la noción de cantidad.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7559" y="4824248"/>
            <a:ext cx="58963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Ordenar las hojas, según su número, en la percha.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Colocar en cada hilo de las hojas tantas pinzas como indica su número..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638393" y="4824248"/>
            <a:ext cx="4091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Perchas, hojas del otoño con su número plastificada, hilo y pinzas. 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185" y="1570441"/>
            <a:ext cx="1720070" cy="226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875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82158"/>
            <a:ext cx="11899900" cy="652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28744" y="457200"/>
            <a:ext cx="2869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4 años: Maribel y Rocío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00400" y="1324303"/>
            <a:ext cx="2569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La casita del número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50428" y="1939159"/>
            <a:ext cx="3034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Conocimiento del entorno.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20262" y="3261519"/>
            <a:ext cx="33265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La recta numérica.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Conteo: hacia delante y hacia atrás.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Descomposición numérica.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067501" y="3261519"/>
            <a:ext cx="28693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Conocer e identificar los números de la recta numérica.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Realizar la descomposición numérica según las posibilidades.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Asociar número a cantidad.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0262" y="4761186"/>
            <a:ext cx="64165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Contar objetos.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Contar hacia delante y hacia atrás.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Asociar las cantidades de las tarjetas con el número correspondiente.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Descubrir los vecinos, el anterior y el posterior.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Descomponer el número correspondiente en todas las formas posibles.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658100" y="4761186"/>
            <a:ext cx="4229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.-Mural de una casita.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Tarjetas con imágenes de manos, estrellas, palillos.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Tarjetas con números.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Pinzas.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</a:t>
            </a:r>
            <a:r>
              <a:rPr lang="es-ES_tradnl" sz="1400" dirty="0" err="1" smtClean="0">
                <a:latin typeface="Arial" pitchFamily="34" charset="0"/>
                <a:cs typeface="Arial" pitchFamily="34" charset="0"/>
              </a:rPr>
              <a:t>Gomets</a:t>
            </a:r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Rotulador de pizarra.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Velcro.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1768158"/>
            <a:ext cx="32988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383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66688"/>
            <a:ext cx="11899900" cy="652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276850" y="685800"/>
            <a:ext cx="4438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4 años: Maribel y Rocío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124200" y="1485900"/>
            <a:ext cx="2724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La decena.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543050" y="2095500"/>
            <a:ext cx="2943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Conocimiento del entorno.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52450" y="3428206"/>
            <a:ext cx="3238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Conteo. Hacia delante y hacia atrás.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 La decena.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- Amigos del 10.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114800" y="3428206"/>
            <a:ext cx="27241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Descubrir que la decena está compuesto por 10, pasajeros. Cantidad.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Contar hacia delante y hacia atrás.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52450" y="4914900"/>
            <a:ext cx="6286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Colocar los pasajeros en cada ventana del medio de transporte correspondiente. Contarlos.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Contar hacia delante y hacia atrás.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- Con un número dado de pasajeros, cuántos pasajeros faltan para que el barco esté completo y pueda zarpar. ( Amigos del 10).</a:t>
            </a:r>
          </a:p>
          <a:p>
            <a:endParaRPr lang="es-ES_tradnl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7" y="2052646"/>
            <a:ext cx="2066925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7725103" y="4914900"/>
            <a:ext cx="3862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Imagen de un barco o un pato plastificado.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.- 10 imágenes de pasajeros plastificados.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Velcro.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929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8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293893" y="425844"/>
            <a:ext cx="2791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5 años: Almudena.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121571" y="1340067"/>
            <a:ext cx="3164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Los cohetes amigos del 10.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371599" y="2002221"/>
            <a:ext cx="3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Conocimiento del entorno.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Lenguaje, comunicación y representación.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25668" y="3347589"/>
            <a:ext cx="321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Los complementarios del 10.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La suma.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88676" y="3341577"/>
            <a:ext cx="29796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/>
              <a:t>.- </a:t>
            </a:r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Realizar la descomposición numérica del número 10 utilizando diferentes posibilidades.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Memorizar los complementarios del 10.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25667" y="4934607"/>
            <a:ext cx="65426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Buscar el número complementario para tener 10.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Por parejas, un </a:t>
            </a:r>
            <a:r>
              <a:rPr lang="es-ES_tradnl" sz="1400" dirty="0" err="1" smtClean="0">
                <a:latin typeface="Arial" pitchFamily="34" charset="0"/>
                <a:cs typeface="Arial" pitchFamily="34" charset="0"/>
              </a:rPr>
              <a:t>alumn</a:t>
            </a:r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@ pone un tapón de potencia  y el </a:t>
            </a:r>
            <a:r>
              <a:rPr lang="es-ES_tradnl" sz="1400" dirty="0" err="1" smtClean="0">
                <a:latin typeface="Arial" pitchFamily="34" charset="0"/>
                <a:cs typeface="Arial" pitchFamily="34" charset="0"/>
              </a:rPr>
              <a:t>compañer</a:t>
            </a:r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@ pone el amigo para llegar a 10. </a:t>
            </a:r>
          </a:p>
          <a:p>
            <a:endParaRPr lang="es-ES_tradnl" sz="1400" dirty="0">
              <a:latin typeface="Arial" pitchFamily="34" charset="0"/>
              <a:cs typeface="Arial" pitchFamily="34" charset="0"/>
            </a:endParaRP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Nota: se pueden ayudar de las «cajas de  decenas» para ver cuantos faltan».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740869" y="4934607"/>
            <a:ext cx="34211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Imagen de un cohete plastificado.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Tapones de leche.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Cajas de decenas de potencia.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4"/>
          <a:stretch/>
        </p:blipFill>
        <p:spPr bwMode="auto">
          <a:xfrm>
            <a:off x="8632660" y="1647844"/>
            <a:ext cx="1637533" cy="231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82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66688"/>
            <a:ext cx="11899900" cy="652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181600" y="609600"/>
            <a:ext cx="4476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5 años: Almudena.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143250" y="150495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Victorias amazónicas.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695450" y="2114550"/>
            <a:ext cx="466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Conocimiento del entorno.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Lenguaje, comunicación y representación.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52450" y="3428206"/>
            <a:ext cx="3333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El conteo. El anterior y posterior.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La serie numérica.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Reconocimiento del número-cantidad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029075" y="3428206"/>
            <a:ext cx="3076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Identificar los nº del 1 al 10.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Contar de forma ascendente y </a:t>
            </a:r>
            <a:r>
              <a:rPr lang="es-ES_tradnl" sz="1400" dirty="0" err="1" smtClean="0">
                <a:latin typeface="Arial" pitchFamily="34" charset="0"/>
                <a:cs typeface="Arial" pitchFamily="34" charset="0"/>
              </a:rPr>
              <a:t>descendente.De</a:t>
            </a:r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 2 en 2, de 3 3 en 3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Reconocer el anterior y posterior.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52450" y="4876800"/>
            <a:ext cx="6400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Organizar la recta numérica utilizando las hojas de la victoria amazónica.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Buscar el anterior y posterior.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Poner en las hojas tantos pompones como indica el número.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Contar de 2 en 2 o de 3 en 3.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Utilizar una iguana y contar empleando la correspondencia 1 a 1.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620000" y="4876800"/>
            <a:ext cx="442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Victorias amazónicas de cartulina con números de goma </a:t>
            </a:r>
            <a:r>
              <a:rPr lang="es-ES_tradnl" sz="1400" dirty="0" err="1" smtClean="0">
                <a:latin typeface="Arial" pitchFamily="34" charset="0"/>
                <a:cs typeface="Arial" pitchFamily="34" charset="0"/>
              </a:rPr>
              <a:t>eva</a:t>
            </a:r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Pompones y pinzas.</a:t>
            </a:r>
          </a:p>
          <a:p>
            <a:r>
              <a:rPr lang="es-ES_tradnl" sz="1400" smtClean="0">
                <a:latin typeface="Arial" pitchFamily="34" charset="0"/>
                <a:cs typeface="Arial" pitchFamily="34" charset="0"/>
              </a:rPr>
              <a:t>.- Iguana.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815" y="1539793"/>
            <a:ext cx="1235594" cy="249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467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7" y="0"/>
            <a:ext cx="11899900" cy="652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155324" y="488731"/>
            <a:ext cx="3484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2º educación primaria: Laura.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121571" y="1340069"/>
            <a:ext cx="2971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Multipliquemos.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66193" y="1923393"/>
            <a:ext cx="2711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Matemáticas.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51793" y="3261519"/>
            <a:ext cx="32161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La multiplicación es suma reiterada de sumando iguales.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El doble y la mitad de 3 cifras.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020206" y="3261519"/>
            <a:ext cx="28772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Aprender las tablas de multiplicar.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Calcular el doble y la mitad de cantidad de hasta 3 cifras.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51793" y="4729655"/>
            <a:ext cx="614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Sumar de forma reiterada sumandos iguales. 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Elaborar las tablas de multiplicar.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441323" y="4729655"/>
            <a:ext cx="45265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.- 10 rollos de papel higiénico.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Depresores de colores.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Rotuladores.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703" y="1923393"/>
            <a:ext cx="3468688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474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999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149516" y="529389"/>
            <a:ext cx="4644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3º educación primaria: Pablo y Diego.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105150" y="1295400"/>
            <a:ext cx="284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Juego de </a:t>
            </a:r>
            <a:r>
              <a:rPr lang="es-ES_tradnl" sz="1400" dirty="0" err="1" smtClean="0">
                <a:latin typeface="Arial" pitchFamily="34" charset="0"/>
                <a:cs typeface="Arial" pitchFamily="34" charset="0"/>
              </a:rPr>
              <a:t>brainbox</a:t>
            </a:r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295400" y="1981200"/>
            <a:ext cx="2647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Matemáticas.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61950" y="3429000"/>
            <a:ext cx="3295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La </a:t>
            </a:r>
            <a:r>
              <a:rPr lang="es-ES_tradnl" sz="1400" dirty="0" err="1" smtClean="0">
                <a:latin typeface="Arial" pitchFamily="34" charset="0"/>
                <a:cs typeface="Arial" pitchFamily="34" charset="0"/>
              </a:rPr>
              <a:t>subitización</a:t>
            </a:r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El conteo.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43350" y="3429000"/>
            <a:ext cx="2895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Desarrollar la </a:t>
            </a:r>
            <a:r>
              <a:rPr lang="es-ES_tradnl" sz="1400" dirty="0" err="1" smtClean="0">
                <a:latin typeface="Arial" pitchFamily="34" charset="0"/>
                <a:cs typeface="Arial" pitchFamily="34" charset="0"/>
              </a:rPr>
              <a:t>subitización</a:t>
            </a:r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Fomentar la atención del alumnado.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Promover el </a:t>
            </a:r>
            <a:r>
              <a:rPr lang="es-ES_tradnl" sz="1400" dirty="0" err="1" smtClean="0">
                <a:latin typeface="Arial" pitchFamily="34" charset="0"/>
                <a:cs typeface="Arial" pitchFamily="34" charset="0"/>
              </a:rPr>
              <a:t>prendizaje</a:t>
            </a:r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 cooperativo.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61950" y="501015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Por parejas, enseñar una </a:t>
            </a:r>
            <a:r>
              <a:rPr lang="es-ES_tradnl" sz="1400" dirty="0" err="1" smtClean="0">
                <a:latin typeface="Arial" pitchFamily="34" charset="0"/>
                <a:cs typeface="Arial" pitchFamily="34" charset="0"/>
              </a:rPr>
              <a:t>flashcard</a:t>
            </a:r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 durante 30 segundos y responder el máximo números de imágenes.  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471610" y="5010150"/>
            <a:ext cx="41298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.- </a:t>
            </a:r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Juego de </a:t>
            </a:r>
            <a:r>
              <a:rPr lang="es-ES_tradnl" sz="1400" dirty="0" err="1" smtClean="0">
                <a:latin typeface="Arial" pitchFamily="34" charset="0"/>
                <a:cs typeface="Arial" pitchFamily="34" charset="0"/>
              </a:rPr>
              <a:t>Brainbox</a:t>
            </a:r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Reloj de arena.</a:t>
            </a:r>
          </a:p>
          <a:p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.- Pizarra para anotar los puntos.</a:t>
            </a:r>
            <a:endParaRPr lang="es-AR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542" y="1727795"/>
            <a:ext cx="2828512" cy="22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4283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924</Words>
  <Application>Microsoft Office PowerPoint</Application>
  <PresentationFormat>Personalizado</PresentationFormat>
  <Paragraphs>131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</dc:creator>
  <cp:lastModifiedBy>Usuario de Windows</cp:lastModifiedBy>
  <cp:revision>31</cp:revision>
  <dcterms:created xsi:type="dcterms:W3CDTF">2018-02-12T17:27:36Z</dcterms:created>
  <dcterms:modified xsi:type="dcterms:W3CDTF">2018-05-31T13:24:12Z</dcterms:modified>
</cp:coreProperties>
</file>