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39E8-2D58-4BDE-94E9-BAE89AFE5CBE}" type="datetimeFigureOut">
              <a:rPr lang="es-ES" smtClean="0"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3081-DB1B-460B-A266-2E5D6510E9C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oogle.com/images?q=tbn:ANd9GcTv5_ikhmifFiI5j9aijTT9MyY5srIsoZYS2nga_Ksfj88L5s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709569" cy="727280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3528" y="4046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FF00"/>
                </a:solidFill>
                <a:latin typeface="Gill Sans Ultra Bold" pitchFamily="34" charset="0"/>
              </a:rPr>
              <a:t>RINCÓN MATEMÁTICO</a:t>
            </a:r>
            <a:endParaRPr lang="es-ES" dirty="0">
              <a:solidFill>
                <a:srgbClr val="FFFF00"/>
              </a:solidFill>
              <a:latin typeface="Gill Sans Ultra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764704"/>
            <a:ext cx="9361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Noticias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20272" y="836712"/>
            <a:ext cx="11521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/>
              <a:t>Concurso de Problemas </a:t>
            </a:r>
            <a:endParaRPr lang="es-ES" sz="1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059832" y="764704"/>
            <a:ext cx="10801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Imágenes</a:t>
            </a:r>
            <a:endParaRPr lang="es-ES" sz="1200" dirty="0"/>
          </a:p>
        </p:txBody>
      </p:sp>
      <p:pic>
        <p:nvPicPr>
          <p:cNvPr id="9" name="8 Imagen" descr="tiem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196752"/>
            <a:ext cx="1944216" cy="112123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23528" y="4077072"/>
            <a:ext cx="12961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Exposición</a:t>
            </a:r>
            <a:endParaRPr lang="es-ES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76256" y="4509120"/>
            <a:ext cx="12961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Libros</a:t>
            </a:r>
            <a:endParaRPr lang="es-ES" sz="12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852936"/>
            <a:ext cx="2325917" cy="1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sjos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196752"/>
            <a:ext cx="2176463" cy="1609725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1412777"/>
            <a:ext cx="3528392" cy="184665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s-ES" dirty="0"/>
              <a:t/>
            </a:r>
            <a:br>
              <a:rPr lang="es-ES" dirty="0"/>
            </a:br>
            <a:r>
              <a:rPr lang="es-ES_tradnl" sz="1200" b="1" dirty="0"/>
              <a:t>-</a:t>
            </a:r>
            <a:r>
              <a:rPr lang="es-ES_tradnl" sz="1200" b="1" dirty="0" smtClean="0"/>
              <a:t>Andrés </a:t>
            </a:r>
            <a:r>
              <a:rPr lang="es-ES_tradnl" sz="1200" b="1" dirty="0"/>
              <a:t>es más alto que Elena.                    Elena es ...</a:t>
            </a:r>
          </a:p>
          <a:p>
            <a:pPr algn="l"/>
            <a:r>
              <a:rPr lang="es-ES_tradnl" sz="1200" b="1" dirty="0"/>
              <a:t>- Javier tiene 30 euros más que Pablo.      Pablo tiene ...</a:t>
            </a:r>
          </a:p>
          <a:p>
            <a:pPr algn="l"/>
            <a:r>
              <a:rPr lang="es-ES_tradnl" sz="1200" b="1" dirty="0"/>
              <a:t>- El globo está encima de Begoña.              Begoña está ...</a:t>
            </a:r>
          </a:p>
          <a:p>
            <a:pPr algn="l"/>
            <a:r>
              <a:rPr lang="es-ES_tradnl" sz="1200" b="1" dirty="0"/>
              <a:t>- Ayer tenía más cromos que hoy.              Hoy tengo ...</a:t>
            </a:r>
          </a:p>
          <a:p>
            <a:pPr algn="l"/>
            <a:r>
              <a:rPr lang="es-ES_tradnl" sz="1200" b="1" dirty="0"/>
              <a:t>- Tengo 8 cromos más que tú.                     Tu tienes ...</a:t>
            </a:r>
            <a:endParaRPr lang="es-E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pilar</dc:creator>
  <cp:lastModifiedBy>Pilar</cp:lastModifiedBy>
  <cp:revision>4</cp:revision>
  <dcterms:created xsi:type="dcterms:W3CDTF">2012-05-13T11:32:46Z</dcterms:created>
  <dcterms:modified xsi:type="dcterms:W3CDTF">2018-01-29T20:16:39Z</dcterms:modified>
</cp:coreProperties>
</file>