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451A4E-F466-43BC-B55E-C858C638A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 estado español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="" xmlns:a16="http://schemas.microsoft.com/office/drawing/2014/main" id="{E830B81B-C163-48D4-85D3-AB013AFAA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Constitución de 1978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4FF2A94-1079-49B1-AF25-D1605C67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643" y="4359585"/>
            <a:ext cx="1509200" cy="15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151370-D705-4DC7-99CD-4D677015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336321"/>
            <a:ext cx="10396882" cy="1151965"/>
          </a:xfrm>
        </p:spPr>
        <p:txBody>
          <a:bodyPr/>
          <a:lstStyle/>
          <a:p>
            <a:pPr algn="r"/>
            <a:r>
              <a:rPr lang="es-ES" dirty="0"/>
              <a:t>características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F6C1322-6C0B-4367-ADC9-69E4B6C3D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7092" y="1418151"/>
            <a:ext cx="4217504" cy="772568"/>
          </a:xfrm>
        </p:spPr>
        <p:txBody>
          <a:bodyPr>
            <a:normAutofit/>
          </a:bodyPr>
          <a:lstStyle/>
          <a:p>
            <a:r>
              <a:rPr lang="es-ES" sz="3200" dirty="0"/>
              <a:t>Estado democrático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71673B5-50FC-4E08-8A0B-F11D4BCC1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6" b="5667"/>
          <a:stretch/>
        </p:blipFill>
        <p:spPr>
          <a:xfrm>
            <a:off x="1938330" y="1925377"/>
            <a:ext cx="1855027" cy="16023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144582D-9D89-4EDE-8CD0-E96F2C2B7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26" b="8607"/>
          <a:stretch/>
        </p:blipFill>
        <p:spPr>
          <a:xfrm rot="199247">
            <a:off x="4925492" y="2705996"/>
            <a:ext cx="2449645" cy="13782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CAA55B4-A67A-4FD1-966F-7CD431EA6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45" y="3642377"/>
            <a:ext cx="2236243" cy="1397652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25C3F3B6-24B3-47BD-A0B6-EDE67C6F1A37}"/>
              </a:ext>
            </a:extLst>
          </p:cNvPr>
          <p:cNvSpPr txBox="1">
            <a:spLocks/>
          </p:cNvSpPr>
          <p:nvPr/>
        </p:nvSpPr>
        <p:spPr>
          <a:xfrm>
            <a:off x="4684293" y="2268662"/>
            <a:ext cx="4217504" cy="77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Estado social</a:t>
            </a:r>
          </a:p>
          <a:p>
            <a:endParaRPr lang="es-ES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2870EC09-4BE7-4E45-9111-1E4B9FD45E1A}"/>
              </a:ext>
            </a:extLst>
          </p:cNvPr>
          <p:cNvSpPr txBox="1">
            <a:spLocks/>
          </p:cNvSpPr>
          <p:nvPr/>
        </p:nvSpPr>
        <p:spPr>
          <a:xfrm>
            <a:off x="7616336" y="3046594"/>
            <a:ext cx="4159465" cy="77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Estado de derecho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5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A695E0-A6BE-40AE-BDBE-F6F0183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786" y="251856"/>
            <a:ext cx="10396882" cy="1151965"/>
          </a:xfrm>
        </p:spPr>
        <p:txBody>
          <a:bodyPr/>
          <a:lstStyle/>
          <a:p>
            <a:pPr algn="r"/>
            <a:r>
              <a:rPr lang="es-ES" dirty="0"/>
              <a:t>Constitución española de 1978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270B8113-4086-4BC1-9C2E-1B25BDF26C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861" y="1935365"/>
            <a:ext cx="5206387" cy="937424"/>
          </a:xfrm>
        </p:spPr>
        <p:txBody>
          <a:bodyPr>
            <a:normAutofit/>
          </a:bodyPr>
          <a:lstStyle/>
          <a:p>
            <a:r>
              <a:rPr lang="es-ES" sz="3200" dirty="0"/>
              <a:t>Monarquía parlamentaria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5C79A8F-6A67-4940-9A43-B7FD69F78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16" r="98128"/>
                    </a14:imgEffect>
                  </a14:imgLayer>
                </a14:imgProps>
              </a:ext>
            </a:extLst>
          </a:blip>
          <a:srcRect l="23974" r="16589"/>
          <a:stretch/>
        </p:blipFill>
        <p:spPr>
          <a:xfrm>
            <a:off x="1955603" y="3292227"/>
            <a:ext cx="2918501" cy="268876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843647E-5C70-4CF3-A102-B1B804E0AC7A}"/>
              </a:ext>
            </a:extLst>
          </p:cNvPr>
          <p:cNvSpPr/>
          <p:nvPr/>
        </p:nvSpPr>
        <p:spPr>
          <a:xfrm>
            <a:off x="1236207" y="2440520"/>
            <a:ext cx="4363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Jefe del Estado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="" xmlns:a16="http://schemas.microsoft.com/office/drawing/2014/main" id="{48BADCFB-DA8B-4E81-B2C5-4D899606D7D8}"/>
              </a:ext>
            </a:extLst>
          </p:cNvPr>
          <p:cNvSpPr/>
          <p:nvPr/>
        </p:nvSpPr>
        <p:spPr>
          <a:xfrm rot="20183567">
            <a:off x="5524562" y="3792068"/>
            <a:ext cx="1450567" cy="524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="" xmlns:a16="http://schemas.microsoft.com/office/drawing/2014/main" id="{AFDBA434-99FB-4A78-9BDA-57C39926581D}"/>
              </a:ext>
            </a:extLst>
          </p:cNvPr>
          <p:cNvSpPr/>
          <p:nvPr/>
        </p:nvSpPr>
        <p:spPr>
          <a:xfrm rot="577828">
            <a:off x="5602944" y="4562622"/>
            <a:ext cx="1450567" cy="524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907A86F-7CAD-431D-989D-899D62C258BF}"/>
              </a:ext>
            </a:extLst>
          </p:cNvPr>
          <p:cNvSpPr/>
          <p:nvPr/>
        </p:nvSpPr>
        <p:spPr>
          <a:xfrm>
            <a:off x="7460974" y="3193533"/>
            <a:ext cx="3790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representativa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3E8E9EDE-7791-4486-BC88-C3922B59CBD8}"/>
              </a:ext>
            </a:extLst>
          </p:cNvPr>
          <p:cNvSpPr/>
          <p:nvPr/>
        </p:nvSpPr>
        <p:spPr>
          <a:xfrm>
            <a:off x="7460974" y="4666293"/>
            <a:ext cx="3790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moderadora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9D96689C-62E3-4562-B5C3-8445DAC511FB}"/>
              </a:ext>
            </a:extLst>
          </p:cNvPr>
          <p:cNvSpPr/>
          <p:nvPr/>
        </p:nvSpPr>
        <p:spPr>
          <a:xfrm>
            <a:off x="7932984" y="5565494"/>
            <a:ext cx="2846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y Epic Selfie Demo" pitchFamily="2" charset="0"/>
              </a:rPr>
              <a:t>Felipe VI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B90652F8-9722-472B-96C4-36B7D1300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7" t="24571" r="6972" b="14553"/>
          <a:stretch/>
        </p:blipFill>
        <p:spPr>
          <a:xfrm>
            <a:off x="8186771" y="1258957"/>
            <a:ext cx="2006146" cy="19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 animBg="1"/>
      <p:bldP spid="11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poderes del estado </a:t>
            </a:r>
            <a:endParaRPr lang="es-ES" dirty="0"/>
          </a:p>
        </p:txBody>
      </p:sp>
      <p:sp>
        <p:nvSpPr>
          <p:cNvPr id="4" name="Subtítulo 3">
            <a:extLst>
              <a:ext uri="{FF2B5EF4-FFF2-40B4-BE49-F238E27FC236}">
                <a16:creationId xmlns="" xmlns:a16="http://schemas.microsoft.com/office/drawing/2014/main" id="{E830B81B-C163-48D4-85D3-AB013AFAA632}"/>
              </a:ext>
            </a:extLst>
          </p:cNvPr>
          <p:cNvSpPr txBox="1">
            <a:spLocks/>
          </p:cNvSpPr>
          <p:nvPr/>
        </p:nvSpPr>
        <p:spPr>
          <a:xfrm>
            <a:off x="3930497" y="2069031"/>
            <a:ext cx="2650608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Poder ejecutivo</a:t>
            </a:r>
            <a:endParaRPr lang="es-ES" dirty="0"/>
          </a:p>
        </p:txBody>
      </p:sp>
      <p:sp>
        <p:nvSpPr>
          <p:cNvPr id="5" name="Subtítulo 3">
            <a:extLst>
              <a:ext uri="{FF2B5EF4-FFF2-40B4-BE49-F238E27FC236}">
                <a16:creationId xmlns="" xmlns:a16="http://schemas.microsoft.com/office/drawing/2014/main" id="{E830B81B-C163-48D4-85D3-AB013AFAA632}"/>
              </a:ext>
            </a:extLst>
          </p:cNvPr>
          <p:cNvSpPr txBox="1">
            <a:spLocks/>
          </p:cNvSpPr>
          <p:nvPr/>
        </p:nvSpPr>
        <p:spPr>
          <a:xfrm>
            <a:off x="850300" y="2077705"/>
            <a:ext cx="2650608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Poder legislativo</a:t>
            </a:r>
            <a:endParaRPr lang="es-ES" dirty="0"/>
          </a:p>
        </p:txBody>
      </p:sp>
      <p:sp>
        <p:nvSpPr>
          <p:cNvPr id="6" name="Subtítulo 3">
            <a:extLst>
              <a:ext uri="{FF2B5EF4-FFF2-40B4-BE49-F238E27FC236}">
                <a16:creationId xmlns="" xmlns:a16="http://schemas.microsoft.com/office/drawing/2014/main" id="{E830B81B-C163-48D4-85D3-AB013AFAA632}"/>
              </a:ext>
            </a:extLst>
          </p:cNvPr>
          <p:cNvSpPr txBox="1">
            <a:spLocks/>
          </p:cNvSpPr>
          <p:nvPr/>
        </p:nvSpPr>
        <p:spPr>
          <a:xfrm>
            <a:off x="7133044" y="2069030"/>
            <a:ext cx="2650608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Poder judicial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50300" y="2867978"/>
            <a:ext cx="247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Aprobar las leyes y hacer que se cumplan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25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6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A940695-3A5F-46BB-B0AE-355BDE486921}" vid="{2E93F7A7-9242-4C91-9E61-836242B95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45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Impact</vt:lpstr>
      <vt:lpstr>My Epic Selfie Demo</vt:lpstr>
      <vt:lpstr>Evento principal</vt:lpstr>
      <vt:lpstr>El estado español</vt:lpstr>
      <vt:lpstr>Presentación de PowerPoint</vt:lpstr>
      <vt:lpstr>características</vt:lpstr>
      <vt:lpstr>Constitución española de 1978</vt:lpstr>
      <vt:lpstr>Los poderes del estado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estado español</dc:title>
  <dc:creator>Gerardo Luis Dueñas Rubio</dc:creator>
  <cp:lastModifiedBy>Gerardo Luis Dueñas Rubio</cp:lastModifiedBy>
  <cp:revision>10</cp:revision>
  <dcterms:created xsi:type="dcterms:W3CDTF">2017-12-03T21:00:03Z</dcterms:created>
  <dcterms:modified xsi:type="dcterms:W3CDTF">2017-12-05T13:31:05Z</dcterms:modified>
</cp:coreProperties>
</file>