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0"/>
  </p:notesMasterIdLst>
  <p:sldIdLst>
    <p:sldId id="256" r:id="rId2"/>
    <p:sldId id="257" r:id="rId3"/>
    <p:sldId id="263" r:id="rId4"/>
    <p:sldId id="264" r:id="rId5"/>
    <p:sldId id="259" r:id="rId6"/>
    <p:sldId id="261" r:id="rId7"/>
    <p:sldId id="260" r:id="rId8"/>
    <p:sldId id="26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65DA7B3-7AB1-4700-ADCE-BD1BF7BD3E2A}">
          <p14:sldIdLst>
            <p14:sldId id="256"/>
            <p14:sldId id="257"/>
            <p14:sldId id="263"/>
          </p14:sldIdLst>
        </p14:section>
        <p14:section name="Sección sin título" id="{6719C37A-E304-4AE5-81A4-210149E651DE}">
          <p14:sldIdLst>
            <p14:sldId id="264"/>
            <p14:sldId id="259"/>
            <p14:sldId id="261"/>
            <p14:sldId id="260"/>
            <p14:sldId id="262"/>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98" autoAdjust="0"/>
  </p:normalViewPr>
  <p:slideViewPr>
    <p:cSldViewPr snapToGrid="0">
      <p:cViewPr varScale="1">
        <p:scale>
          <a:sx n="69" d="100"/>
          <a:sy n="69" d="100"/>
        </p:scale>
        <p:origin x="-780" y="-102"/>
      </p:cViewPr>
      <p:guideLst>
        <p:guide orient="horz" pos="2160"/>
        <p:guide pos="3840"/>
      </p:guideLst>
    </p:cSldViewPr>
  </p:slideViewPr>
  <p:outlineViewPr>
    <p:cViewPr>
      <p:scale>
        <a:sx n="33" d="100"/>
        <a:sy n="33" d="100"/>
      </p:scale>
      <p:origin x="0" y="-342"/>
    </p:cViewPr>
  </p:outlineViewPr>
  <p:notesTextViewPr>
    <p:cViewPr>
      <p:scale>
        <a:sx n="1" d="1"/>
        <a:sy n="1" d="1"/>
      </p:scale>
      <p:origin x="0" y="0"/>
    </p:cViewPr>
  </p:notesTextViewPr>
  <p:sorterViewPr>
    <p:cViewPr>
      <p:scale>
        <a:sx n="100" d="100"/>
        <a:sy n="100" d="100"/>
      </p:scale>
      <p:origin x="0" y="-15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FEE01-9B05-487B-A1E8-AC1F203DF563}" type="datetimeFigureOut">
              <a:rPr lang="es-ES" smtClean="0"/>
              <a:t>19/04/2018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D67F7-93B4-4EB2-9553-5D342F29DA68}" type="slidenum">
              <a:rPr lang="es-ES" smtClean="0"/>
              <a:t>‹Nº›</a:t>
            </a:fld>
            <a:endParaRPr lang="es-ES"/>
          </a:p>
        </p:txBody>
      </p:sp>
    </p:spTree>
    <p:extLst>
      <p:ext uri="{BB962C8B-B14F-4D97-AF65-F5344CB8AC3E}">
        <p14:creationId xmlns:p14="http://schemas.microsoft.com/office/powerpoint/2010/main" val="110381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174784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43FE476-5DFF-4AFB-90D2-985AF8ED7A02}" type="datetimeFigureOut">
              <a:rPr lang="es-ES" smtClean="0"/>
              <a:t>19/04/2018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116821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3881547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5389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166807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3940119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225064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2990460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378508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243094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300888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43FE476-5DFF-4AFB-90D2-985AF8ED7A02}" type="datetimeFigureOut">
              <a:rPr lang="es-ES" smtClean="0"/>
              <a:t>19/04/2018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295473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43FE476-5DFF-4AFB-90D2-985AF8ED7A02}" type="datetimeFigureOut">
              <a:rPr lang="es-ES" smtClean="0"/>
              <a:t>19/04/2018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183114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180906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290883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B43FE476-5DFF-4AFB-90D2-985AF8ED7A02}" type="datetimeFigureOut">
              <a:rPr lang="es-ES" smtClean="0"/>
              <a:t>19/04/2018</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178836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43FE476-5DFF-4AFB-90D2-985AF8ED7A02}" type="datetimeFigureOut">
              <a:rPr lang="es-ES" smtClean="0"/>
              <a:t>19/04/2018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F226075-ED14-4565-B325-D35E2FF151F4}" type="slidenum">
              <a:rPr lang="es-ES" smtClean="0"/>
              <a:t>‹Nº›</a:t>
            </a:fld>
            <a:endParaRPr lang="es-ES"/>
          </a:p>
        </p:txBody>
      </p:sp>
    </p:spTree>
    <p:extLst>
      <p:ext uri="{BB962C8B-B14F-4D97-AF65-F5344CB8AC3E}">
        <p14:creationId xmlns:p14="http://schemas.microsoft.com/office/powerpoint/2010/main" val="44654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3FE476-5DFF-4AFB-90D2-985AF8ED7A02}" type="datetimeFigureOut">
              <a:rPr lang="es-ES" smtClean="0"/>
              <a:t>19/04/2018</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226075-ED14-4565-B325-D35E2FF151F4}" type="slidenum">
              <a:rPr lang="es-ES" smtClean="0"/>
              <a:t>‹Nº›</a:t>
            </a:fld>
            <a:endParaRPr lang="es-ES"/>
          </a:p>
        </p:txBody>
      </p:sp>
    </p:spTree>
    <p:extLst>
      <p:ext uri="{BB962C8B-B14F-4D97-AF65-F5344CB8AC3E}">
        <p14:creationId xmlns:p14="http://schemas.microsoft.com/office/powerpoint/2010/main" val="258143765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01149" y="1672047"/>
            <a:ext cx="12359828" cy="2104824"/>
          </a:xfrm>
        </p:spPr>
        <p:txBody>
          <a:bodyPr/>
          <a:lstStyle/>
          <a:p>
            <a:r>
              <a:rPr lang="es-ES" sz="8000" dirty="0"/>
              <a:t>Iglesias  Fernandinas</a:t>
            </a:r>
          </a:p>
        </p:txBody>
      </p:sp>
    </p:spTree>
    <p:extLst>
      <p:ext uri="{BB962C8B-B14F-4D97-AF65-F5344CB8AC3E}">
        <p14:creationId xmlns:p14="http://schemas.microsoft.com/office/powerpoint/2010/main" val="324348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San Lorenzo</a:t>
            </a:r>
            <a:br>
              <a:rPr lang="es-ES" dirty="0"/>
            </a:br>
            <a:endParaRPr lang="es-ES" dirty="0"/>
          </a:p>
        </p:txBody>
      </p:sp>
      <p:sp>
        <p:nvSpPr>
          <p:cNvPr id="4" name="Marcador de contenido 3"/>
          <p:cNvSpPr>
            <a:spLocks noGrp="1"/>
          </p:cNvSpPr>
          <p:nvPr>
            <p:ph sz="half" idx="1"/>
          </p:nvPr>
        </p:nvSpPr>
        <p:spPr>
          <a:xfrm>
            <a:off x="1103312" y="1371601"/>
            <a:ext cx="5907088" cy="4884738"/>
          </a:xfrm>
        </p:spPr>
        <p:txBody>
          <a:bodyPr>
            <a:normAutofit/>
          </a:bodyPr>
          <a:lstStyle/>
          <a:p>
            <a:r>
              <a:rPr lang="es-ES" dirty="0"/>
              <a:t>La iglesia de San Lorenzo es una de las denominadas iglesias fernandinas que se encuentra en Córdoba (España), en el barrio de San Lorenzo al cual da nombre. Fundada sobre una antigua mezquita que reemplazó una iglesia visigótica más antigua. La iglesia, fue construida durante la segunda mitad del siglo XIII, probablemente entre 1244 y 1300, en plena transición del románico al gótico, en la misma época que otras iglesias similares que se conocen como fernandinas o más apropiadamente, por la época en que se levantaron, reinando Fernando III el Santo, englobadas dentro de la Arquitectura alfonsí. En ella se encuentran 3 hermandades como son La Entrada Triunfal popularmente conocida como "La Borriquita", Ánimas y El Calvario.</a:t>
            </a:r>
          </a:p>
          <a:p>
            <a:endParaRPr lang="es-ES" dirty="0"/>
          </a:p>
          <a:p>
            <a:endParaRPr lang="es-ES" dirty="0"/>
          </a:p>
        </p:txBody>
      </p:sp>
      <p:pic>
        <p:nvPicPr>
          <p:cNvPr id="6" name="Marcador de contenido 5"/>
          <p:cNvPicPr>
            <a:picLocks noGrp="1" noChangeAspect="1"/>
          </p:cNvPicPr>
          <p:nvPr>
            <p:ph sz="half" idx="2"/>
          </p:nvPr>
        </p:nvPicPr>
        <p:blipFill>
          <a:blip r:embed="rId2"/>
          <a:stretch>
            <a:fillRect/>
          </a:stretch>
        </p:blipFill>
        <p:spPr>
          <a:xfrm>
            <a:off x="7040880" y="65315"/>
            <a:ext cx="3762103" cy="6310667"/>
          </a:xfrm>
          <a:prstGeom prst="rect">
            <a:avLst/>
          </a:prstGeom>
        </p:spPr>
      </p:pic>
    </p:spTree>
    <p:extLst>
      <p:ext uri="{BB962C8B-B14F-4D97-AF65-F5344CB8AC3E}">
        <p14:creationId xmlns:p14="http://schemas.microsoft.com/office/powerpoint/2010/main" val="297356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E01713CE-1C0B-4865-B872-E866C8683986}"/>
              </a:ext>
            </a:extLst>
          </p:cNvPr>
          <p:cNvSpPr>
            <a:spLocks noGrp="1"/>
          </p:cNvSpPr>
          <p:nvPr>
            <p:ph type="title"/>
          </p:nvPr>
        </p:nvSpPr>
        <p:spPr/>
        <p:txBody>
          <a:bodyPr/>
          <a:lstStyle/>
          <a:p>
            <a:r>
              <a:rPr lang="es-ES" dirty="0"/>
              <a:t>HERMANDAD  DEL  REMEDIO  DE  </a:t>
            </a:r>
            <a:br>
              <a:rPr lang="es-ES" dirty="0"/>
            </a:br>
            <a:r>
              <a:rPr lang="es-ES" dirty="0"/>
              <a:t>  ÁNIMAS   ( CÓRDOBA )</a:t>
            </a:r>
          </a:p>
        </p:txBody>
      </p:sp>
      <p:sp>
        <p:nvSpPr>
          <p:cNvPr id="5" name="Marcador de contenido 4">
            <a:extLst>
              <a:ext uri="{FF2B5EF4-FFF2-40B4-BE49-F238E27FC236}">
                <a16:creationId xmlns="" xmlns:a16="http://schemas.microsoft.com/office/drawing/2014/main" id="{D4E6FA18-4279-479A-ABD1-89F85481ED0A}"/>
              </a:ext>
            </a:extLst>
          </p:cNvPr>
          <p:cNvSpPr>
            <a:spLocks noGrp="1"/>
          </p:cNvSpPr>
          <p:nvPr>
            <p:ph idx="1"/>
          </p:nvPr>
        </p:nvSpPr>
        <p:spPr/>
        <p:txBody>
          <a:bodyPr>
            <a:normAutofit/>
          </a:bodyPr>
          <a:lstStyle/>
          <a:p>
            <a:endParaRPr lang="es-ES" sz="2400" dirty="0"/>
          </a:p>
          <a:p>
            <a:r>
              <a:rPr lang="es-ES" sz="2400" dirty="0"/>
              <a:t>La Muy Humilde y Antigua Hermandad Sacramental del Santísimo Cristo del Remedio de Ánimas y Nuestra Señora Madre de Dios en sus Tristezas realiza Estación de Penitencia el Lunes Santo en Córdoba. Esta hermandad tiene su sede canónica en la parroquia de San Lorenzo Mártir.</a:t>
            </a:r>
          </a:p>
        </p:txBody>
      </p:sp>
    </p:spTree>
    <p:extLst>
      <p:ext uri="{BB962C8B-B14F-4D97-AF65-F5344CB8AC3E}">
        <p14:creationId xmlns:p14="http://schemas.microsoft.com/office/powerpoint/2010/main" val="362123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2BBD6A09-11D5-46FA-9C5D-E9FEBCEDA2FF}"/>
              </a:ext>
            </a:extLst>
          </p:cNvPr>
          <p:cNvPicPr>
            <a:picLocks noChangeAspect="1"/>
          </p:cNvPicPr>
          <p:nvPr/>
        </p:nvPicPr>
        <p:blipFill>
          <a:blip r:embed="rId2"/>
          <a:stretch>
            <a:fillRect/>
          </a:stretch>
        </p:blipFill>
        <p:spPr>
          <a:xfrm>
            <a:off x="1040863" y="704080"/>
            <a:ext cx="4286250" cy="5449838"/>
          </a:xfrm>
          <a:prstGeom prst="rect">
            <a:avLst/>
          </a:prstGeom>
        </p:spPr>
      </p:pic>
      <p:pic>
        <p:nvPicPr>
          <p:cNvPr id="4" name="Imagen 3">
            <a:extLst>
              <a:ext uri="{FF2B5EF4-FFF2-40B4-BE49-F238E27FC236}">
                <a16:creationId xmlns="" xmlns:a16="http://schemas.microsoft.com/office/drawing/2014/main" id="{AE31E409-C544-4221-B4FD-7B85091E8F98}"/>
              </a:ext>
            </a:extLst>
          </p:cNvPr>
          <p:cNvPicPr>
            <a:picLocks noChangeAspect="1"/>
          </p:cNvPicPr>
          <p:nvPr/>
        </p:nvPicPr>
        <p:blipFill>
          <a:blip r:embed="rId3"/>
          <a:stretch>
            <a:fillRect/>
          </a:stretch>
        </p:blipFill>
        <p:spPr>
          <a:xfrm>
            <a:off x="5983166" y="704080"/>
            <a:ext cx="4286250" cy="5449838"/>
          </a:xfrm>
          <a:prstGeom prst="rect">
            <a:avLst/>
          </a:prstGeom>
        </p:spPr>
      </p:pic>
    </p:spTree>
    <p:extLst>
      <p:ext uri="{BB962C8B-B14F-4D97-AF65-F5344CB8AC3E}">
        <p14:creationId xmlns:p14="http://schemas.microsoft.com/office/powerpoint/2010/main" val="323306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Historia</a:t>
            </a:r>
            <a:br>
              <a:rPr lang="es-ES" dirty="0"/>
            </a:br>
            <a:r>
              <a:rPr lang="es-ES" dirty="0"/>
              <a:t/>
            </a:r>
            <a:br>
              <a:rPr lang="es-ES" dirty="0"/>
            </a:br>
            <a:endParaRPr lang="es-ES" dirty="0"/>
          </a:p>
        </p:txBody>
      </p:sp>
      <p:sp>
        <p:nvSpPr>
          <p:cNvPr id="6" name="Marcador de contenido 5"/>
          <p:cNvSpPr>
            <a:spLocks noGrp="1"/>
          </p:cNvSpPr>
          <p:nvPr>
            <p:ph idx="1"/>
          </p:nvPr>
        </p:nvSpPr>
        <p:spPr/>
        <p:txBody>
          <a:bodyPr>
            <a:normAutofit fontScale="92500" lnSpcReduction="20000"/>
          </a:bodyPr>
          <a:lstStyle/>
          <a:p>
            <a:r>
              <a:rPr lang="es-ES" dirty="0"/>
              <a:t>El origen de la hermandad se encuentra en la ermita de Nuestra Señora de las Montañas en el año 1537. En 1690 el Cardenal Salazar aprueba los estatutos de la hermandad.</a:t>
            </a:r>
          </a:p>
          <a:p>
            <a:endParaRPr lang="es-ES" dirty="0"/>
          </a:p>
          <a:p>
            <a:r>
              <a:rPr lang="es-ES" dirty="0"/>
              <a:t>Tras las desamortizaciones del siglo XIX la hermandad desapareció aunque la imagen del Cristo siguió teniendo un gran arraigo entre los fieles.</a:t>
            </a:r>
          </a:p>
          <a:p>
            <a:endParaRPr lang="es-ES" dirty="0"/>
          </a:p>
          <a:p>
            <a:r>
              <a:rPr lang="es-ES" dirty="0"/>
              <a:t>En 1949 un grupo de feligreses consiguió refundar la hermandad que haría estación de penitencia en el año 1951.</a:t>
            </a:r>
          </a:p>
          <a:p>
            <a:endParaRPr lang="es-ES" dirty="0"/>
          </a:p>
          <a:p>
            <a:r>
              <a:rPr lang="es-ES" dirty="0"/>
              <a:t>En el año 1975 se incorpora a la hermandad la imagen de Nuestra Señora Madre de Dios en sus Tristezas. Una de las numerosas peculiaridades esta hermandad es la de que sus hermanos llevan faroles de viático en lugar de cirios.</a:t>
            </a:r>
          </a:p>
        </p:txBody>
      </p:sp>
    </p:spTree>
    <p:extLst>
      <p:ext uri="{BB962C8B-B14F-4D97-AF65-F5344CB8AC3E}">
        <p14:creationId xmlns:p14="http://schemas.microsoft.com/office/powerpoint/2010/main" val="166203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a:t>Imágenes titulares </a:t>
            </a:r>
          </a:p>
        </p:txBody>
      </p:sp>
      <p:sp>
        <p:nvSpPr>
          <p:cNvPr id="5" name="Marcador de contenido 4"/>
          <p:cNvSpPr>
            <a:spLocks noGrp="1"/>
          </p:cNvSpPr>
          <p:nvPr>
            <p:ph sz="half" idx="1"/>
          </p:nvPr>
        </p:nvSpPr>
        <p:spPr>
          <a:xfrm>
            <a:off x="484910" y="1593273"/>
            <a:ext cx="4779817" cy="4663065"/>
          </a:xfrm>
        </p:spPr>
        <p:txBody>
          <a:bodyPr>
            <a:normAutofit fontScale="92500" lnSpcReduction="20000"/>
          </a:bodyPr>
          <a:lstStyle/>
          <a:p>
            <a:endParaRPr lang="es-ES" dirty="0"/>
          </a:p>
          <a:p>
            <a:r>
              <a:rPr lang="es-ES" dirty="0"/>
              <a:t>Santísimo Cristo del Remedio de Ánimas:</a:t>
            </a:r>
          </a:p>
          <a:p>
            <a:r>
              <a:rPr lang="es-ES" dirty="0"/>
              <a:t>La imagen del Señor es anónima del siglo XVII. Fue restaurada por Miguel del Moral Gómez en el año 1950 y por Ana Infante de la Torre en el año 2014.</a:t>
            </a:r>
          </a:p>
          <a:p>
            <a:endParaRPr lang="es-ES" dirty="0"/>
          </a:p>
          <a:p>
            <a:r>
              <a:rPr lang="es-ES" dirty="0"/>
              <a:t>Nuestra Señora Madre de Dios en sus Tristezas:</a:t>
            </a:r>
          </a:p>
          <a:p>
            <a:r>
              <a:rPr lang="es-ES" dirty="0"/>
              <a:t>Es también una imagen anónima del Siglo XVII restaurada por Miguel Arjona en el año 1975 y por Ana Infante de la Torre en el año 2015. A raíz de esta última restauración, el historiador del arte Agustín Camargo atribuyó la autoría de la imagen a Antonio del Castillo, imaginero antequerano de la segunda mitad del S.XVII.</a:t>
            </a:r>
          </a:p>
        </p:txBody>
      </p:sp>
      <p:pic>
        <p:nvPicPr>
          <p:cNvPr id="2" name="Imagen 1">
            <a:extLst>
              <a:ext uri="{FF2B5EF4-FFF2-40B4-BE49-F238E27FC236}">
                <a16:creationId xmlns="" xmlns:a16="http://schemas.microsoft.com/office/drawing/2014/main" id="{F0F165BD-C382-4B85-A7F4-4D3A3EF7A3E8}"/>
              </a:ext>
            </a:extLst>
          </p:cNvPr>
          <p:cNvPicPr>
            <a:picLocks noChangeAspect="1"/>
          </p:cNvPicPr>
          <p:nvPr/>
        </p:nvPicPr>
        <p:blipFill>
          <a:blip r:embed="rId2"/>
          <a:stretch>
            <a:fillRect/>
          </a:stretch>
        </p:blipFill>
        <p:spPr>
          <a:xfrm>
            <a:off x="5624341" y="988937"/>
            <a:ext cx="3885143" cy="4916010"/>
          </a:xfrm>
          <a:prstGeom prst="rect">
            <a:avLst/>
          </a:prstGeom>
        </p:spPr>
      </p:pic>
      <p:pic>
        <p:nvPicPr>
          <p:cNvPr id="1026" name="Picture 2" descr="Resultado de imagen de cofradia del remedio de ani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483" y="988937"/>
            <a:ext cx="2524125" cy="491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7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a:t>Música</a:t>
            </a:r>
            <a:br>
              <a:rPr lang="es-ES" dirty="0"/>
            </a:br>
            <a:endParaRPr lang="es-ES" dirty="0"/>
          </a:p>
        </p:txBody>
      </p:sp>
      <p:sp>
        <p:nvSpPr>
          <p:cNvPr id="8" name="Marcador de contenido 7"/>
          <p:cNvSpPr>
            <a:spLocks noGrp="1"/>
          </p:cNvSpPr>
          <p:nvPr>
            <p:ph type="body" idx="1"/>
          </p:nvPr>
        </p:nvSpPr>
        <p:spPr>
          <a:xfrm>
            <a:off x="1113391" y="4777381"/>
            <a:ext cx="8825658" cy="860400"/>
          </a:xfrm>
        </p:spPr>
        <p:txBody>
          <a:bodyPr>
            <a:normAutofit fontScale="70000" lnSpcReduction="20000"/>
          </a:bodyPr>
          <a:lstStyle/>
          <a:p>
            <a:endParaRPr lang="es-ES" dirty="0"/>
          </a:p>
          <a:p>
            <a:r>
              <a:rPr lang="es-ES" dirty="0"/>
              <a:t>Coro de hermanos cantando el ´´Miserere`` en el primer paso.</a:t>
            </a:r>
          </a:p>
          <a:p>
            <a:r>
              <a:rPr lang="es-ES" dirty="0"/>
              <a:t>Coro de hermanas cantando el ´´</a:t>
            </a:r>
            <a:r>
              <a:rPr lang="es-ES" dirty="0" err="1"/>
              <a:t>Stabat</a:t>
            </a:r>
            <a:r>
              <a:rPr lang="es-ES" dirty="0"/>
              <a:t>  Mater`` en el segundo paso.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708" y="401783"/>
            <a:ext cx="7385417" cy="404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437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Trabajo hecho por Eloy Márquez González </a:t>
            </a:r>
            <a:r>
              <a:rPr lang="es-ES" dirty="0" smtClean="0"/>
              <a:t>5ºA</a:t>
            </a:r>
            <a:r>
              <a:rPr lang="es-ES" dirty="0"/>
              <a:t/>
            </a:r>
            <a:br>
              <a:rPr lang="es-ES" dirty="0"/>
            </a:br>
            <a:r>
              <a:rPr lang="es-ES" dirty="0"/>
              <a:t/>
            </a:r>
            <a:br>
              <a:rPr lang="es-ES" dirty="0"/>
            </a:br>
            <a:r>
              <a:rPr lang="es-ES" dirty="0" smtClean="0"/>
              <a:t>C.E.I.P</a:t>
            </a:r>
            <a:r>
              <a:rPr lang="es-ES" dirty="0" smtClean="0"/>
              <a:t>  </a:t>
            </a:r>
            <a:r>
              <a:rPr lang="es-ES" dirty="0" smtClean="0"/>
              <a:t>JUAN   RUFO</a:t>
            </a:r>
            <a:endParaRPr lang="es-ES" dirty="0"/>
          </a:p>
        </p:txBody>
      </p:sp>
    </p:spTree>
    <p:extLst>
      <p:ext uri="{BB962C8B-B14F-4D97-AF65-F5344CB8AC3E}">
        <p14:creationId xmlns:p14="http://schemas.microsoft.com/office/powerpoint/2010/main" val="544401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339</TotalTime>
  <Words>454</Words>
  <Application>Microsoft Office PowerPoint</Application>
  <PresentationFormat>Personalizado</PresentationFormat>
  <Paragraphs>26</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Ion</vt:lpstr>
      <vt:lpstr>Iglesias  Fernandinas</vt:lpstr>
      <vt:lpstr>San Lorenzo </vt:lpstr>
      <vt:lpstr>HERMANDAD  DEL  REMEDIO  DE     ÁNIMAS   ( CÓRDOBA )</vt:lpstr>
      <vt:lpstr>Presentación de PowerPoint</vt:lpstr>
      <vt:lpstr>Historia  </vt:lpstr>
      <vt:lpstr>Imágenes titulares </vt:lpstr>
      <vt:lpstr>Música </vt:lpstr>
      <vt:lpstr>Trabajo hecho por Eloy Márquez González 5ºA  C.E.I.P  JUAN   RUFO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Iglesias fernandinas</dc:title>
  <dc:creator>eloire</dc:creator>
  <cp:lastModifiedBy>Luffi</cp:lastModifiedBy>
  <cp:revision>30</cp:revision>
  <dcterms:created xsi:type="dcterms:W3CDTF">2018-04-16T14:38:58Z</dcterms:created>
  <dcterms:modified xsi:type="dcterms:W3CDTF">2018-04-19T10:30:35Z</dcterms:modified>
</cp:coreProperties>
</file>