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E77EBC-AE1D-4806-B6A7-99E4BCCD0639}" type="datetimeFigureOut">
              <a:rPr lang="es-ES" smtClean="0"/>
              <a:t>02/02/2018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C88010-F6B7-46CD-B733-EE6EBC5E88B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etenciasbasicascordoba.webnode.es/aprender-a-aprender/descriptores-de-la-competencia/?utm_source=copy&amp;utm_medium=paste&amp;utm_campaign=copypaste&amp;utm_content=https%3A%2F%2Fcompetenciasbasicascordoba.webnode.es%2Faprender-a-aprender%2Fdescriptores-de-la-competencia%2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etenciasbasicascordoba.webnode.es/aprender-a-aprender/descriptores-de-la-competencia/?utm_source=copy&amp;utm_medium=paste&amp;utm_campaign=copypaste&amp;utm_content=https%3A%2F%2Fcompetenciasbasicascordoba.webnode.es%2Faprender-a-aprender%2Fdescriptores-de-la-competencia%2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etenciasbasicascordoba.webnode.es/aprender-a-aprender/descriptores-de-la-competencia/?utm_source=copy&amp;utm_medium=paste&amp;utm_campaign=copypaste&amp;utm_content=https%3A%2F%2Fcompetenciasbasicascordoba.webnode.es%2Faprender-a-aprender%2Fdescriptores-de-la-competencia%2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APRENDER A APRENDER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Natalia Arias Pérez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Descriptores </a:t>
            </a:r>
            <a:r>
              <a:rPr lang="es-ES" dirty="0" smtClean="0"/>
              <a:t>de la competencia y actitud para seguir aprendiendo de forma autónoma a lo largo de la vida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Obtener un rendimiento máximo de las capacidades de aprendizaje con la ayuda de estrategias y técnicas de </a:t>
            </a:r>
            <a:r>
              <a:rPr lang="es-ES" dirty="0" err="1" smtClean="0"/>
              <a:t>estudio:Observar</a:t>
            </a:r>
            <a:r>
              <a:rPr lang="es-ES" dirty="0" smtClean="0"/>
              <a:t> y registrar hechos y </a:t>
            </a:r>
            <a:r>
              <a:rPr lang="es-ES" dirty="0" err="1" smtClean="0"/>
              <a:t>relaciones.Ser</a:t>
            </a:r>
            <a:r>
              <a:rPr lang="es-ES" dirty="0" smtClean="0"/>
              <a:t> capaz de trabajar de forma cooperativa y mediante </a:t>
            </a:r>
            <a:r>
              <a:rPr lang="es-ES" dirty="0" err="1" smtClean="0"/>
              <a:t>proyectosResolver</a:t>
            </a:r>
            <a:r>
              <a:rPr lang="es-ES" dirty="0" smtClean="0"/>
              <a:t> </a:t>
            </a:r>
            <a:r>
              <a:rPr lang="es-ES" dirty="0" err="1" smtClean="0"/>
              <a:t>problemas.Planificar</a:t>
            </a:r>
            <a:r>
              <a:rPr lang="es-ES" dirty="0" smtClean="0"/>
              <a:t> y organizar actividades y </a:t>
            </a:r>
            <a:r>
              <a:rPr lang="es-ES" dirty="0" err="1" smtClean="0"/>
              <a:t>tiempos.Conocer</a:t>
            </a:r>
            <a:r>
              <a:rPr lang="es-ES" dirty="0" smtClean="0"/>
              <a:t> y usar diferentes recursos y fuentes de información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100" dirty="0" smtClean="0"/>
              <a:t>Leer más: </a:t>
            </a:r>
            <a:r>
              <a:rPr lang="es-ES" sz="1100" u="sng" dirty="0" smtClean="0">
                <a:hlinkClick r:id="rId2"/>
              </a:rPr>
              <a:t>https://competenciasbasicascordoba.webnode.es/aprender-a-aprender/descriptores-de-la-competencia/</a:t>
            </a:r>
            <a:endParaRPr lang="es-E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BREVE 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SKINNER</a:t>
            </a:r>
          </a:p>
          <a:p>
            <a:r>
              <a:rPr lang="es-ES" dirty="0" smtClean="0"/>
              <a:t>Conductismo: se aprende a través de la conducta condicionada (una derivada del estímulo respuesta de </a:t>
            </a:r>
            <a:r>
              <a:rPr lang="es-ES" dirty="0" err="1" smtClean="0"/>
              <a:t>Pavlov</a:t>
            </a:r>
            <a:r>
              <a:rPr lang="es-ES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BREVE 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Piaget</a:t>
            </a:r>
            <a:r>
              <a:rPr lang="es-ES" dirty="0" smtClean="0"/>
              <a:t>: la edad de maduración del sujeto afecta el aprendizaje (</a:t>
            </a:r>
            <a:r>
              <a:rPr lang="es-ES" dirty="0" err="1" smtClean="0"/>
              <a:t>Neocortex</a:t>
            </a:r>
            <a:r>
              <a:rPr lang="es-ES" dirty="0" smtClean="0"/>
              <a:t>). Hay cuatro etapas:</a:t>
            </a:r>
          </a:p>
          <a:p>
            <a:pPr lvl="1"/>
            <a:r>
              <a:rPr lang="es-ES" dirty="0" smtClean="0"/>
              <a:t>Sensorio-motriz</a:t>
            </a:r>
          </a:p>
          <a:p>
            <a:pPr lvl="1"/>
            <a:r>
              <a:rPr lang="es-ES" dirty="0" err="1" smtClean="0"/>
              <a:t>Preoperacional</a:t>
            </a:r>
            <a:r>
              <a:rPr lang="es-ES" dirty="0" smtClean="0"/>
              <a:t>: intuición (a partir de los 4 años)</a:t>
            </a:r>
          </a:p>
          <a:p>
            <a:pPr lvl="1"/>
            <a:r>
              <a:rPr lang="es-ES" dirty="0" smtClean="0"/>
              <a:t>Operaciones concretas (a partir de los 7)</a:t>
            </a:r>
          </a:p>
          <a:p>
            <a:pPr lvl="1"/>
            <a:r>
              <a:rPr lang="es-ES" dirty="0" smtClean="0"/>
              <a:t>Operaciones formales (a partir de los 12)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BREVE 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Vygotsky</a:t>
            </a:r>
            <a:r>
              <a:rPr lang="es-ES" dirty="0" smtClean="0"/>
              <a:t>: cultura y socialización  como factor clave en la educación. Se centra en la motivación y la guía de un experto adulto para ello.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BREVE 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Ausubel</a:t>
            </a:r>
            <a:endParaRPr lang="es-ES" dirty="0" smtClean="0"/>
          </a:p>
          <a:p>
            <a:r>
              <a:rPr lang="es-ES" dirty="0" smtClean="0"/>
              <a:t>Aprendizaje significativo: reestructuración entre conocimientos previos y nuevos.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1100" dirty="0" smtClean="0"/>
              <a:t>http://templariomxg.blogspot.com.es/2015/02/como-se-aprende-segun-skinner-piaget.html</a:t>
            </a:r>
            <a:endParaRPr lang="es-E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NUEVAS TEORÍAS SOBRE APRENDIZAJE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Philip y </a:t>
            </a:r>
            <a:r>
              <a:rPr lang="es-ES" dirty="0" err="1" smtClean="0"/>
              <a:t>Barbara</a:t>
            </a:r>
            <a:r>
              <a:rPr lang="es-ES" dirty="0" smtClean="0"/>
              <a:t> </a:t>
            </a:r>
            <a:r>
              <a:rPr lang="es-ES" dirty="0" err="1" smtClean="0"/>
              <a:t>Okley</a:t>
            </a:r>
            <a:r>
              <a:rPr lang="es-ES" dirty="0" smtClean="0"/>
              <a:t>: 2 modos de aprendizaje</a:t>
            </a:r>
          </a:p>
          <a:p>
            <a:pPr lvl="1"/>
            <a:r>
              <a:rPr lang="es-ES" dirty="0" smtClean="0"/>
              <a:t>Modo focal</a:t>
            </a:r>
          </a:p>
          <a:p>
            <a:pPr lvl="1"/>
            <a:r>
              <a:rPr lang="es-ES" dirty="0" smtClean="0"/>
              <a:t>Modo difuso</a:t>
            </a: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TÉCNICAS PARA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Focalizar </a:t>
            </a:r>
          </a:p>
          <a:p>
            <a:r>
              <a:rPr lang="es-ES" dirty="0" smtClean="0"/>
              <a:t>Tomar un descanso</a:t>
            </a:r>
          </a:p>
          <a:p>
            <a:r>
              <a:rPr lang="es-ES" dirty="0" smtClean="0"/>
              <a:t>Practicar</a:t>
            </a:r>
          </a:p>
          <a:p>
            <a:r>
              <a:rPr lang="es-ES" dirty="0" smtClean="0"/>
              <a:t>Conocerse a uno mismo (tipos de aprendizaje)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Descriptores </a:t>
            </a:r>
            <a:r>
              <a:rPr lang="es-ES" dirty="0" smtClean="0"/>
              <a:t>de la competencia y actitud para seguir aprendiendo de forma autónoma a lo largo de la vida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Ser </a:t>
            </a:r>
            <a:r>
              <a:rPr lang="es-ES" dirty="0" smtClean="0"/>
              <a:t>consciente de las propias capacidades (intelectuales, emocionales y físicas).</a:t>
            </a:r>
          </a:p>
          <a:p>
            <a:r>
              <a:rPr lang="es-ES" dirty="0" smtClean="0"/>
              <a:t>Conocer las propias potencialidades y carencias. Sacar provecho de las primeras y motivarse a superar las segundas</a:t>
            </a:r>
          </a:p>
          <a:p>
            <a:r>
              <a:rPr lang="es-ES" dirty="0" smtClean="0"/>
              <a:t>Tener conciencia de las capacidades de </a:t>
            </a:r>
            <a:r>
              <a:rPr lang="es-ES" dirty="0" err="1" smtClean="0"/>
              <a:t>aprendizaje:atención</a:t>
            </a:r>
            <a:r>
              <a:rPr lang="es-ES" dirty="0" smtClean="0"/>
              <a:t>, concentración, memoria, comprensión y expresión lingüística,  motivación de logro, etc.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400" dirty="0" smtClean="0"/>
              <a:t> </a:t>
            </a:r>
            <a:r>
              <a:rPr lang="es-ES" sz="1400" u="sng" dirty="0" smtClean="0">
                <a:hlinkClick r:id="rId2"/>
              </a:rPr>
              <a:t>https://competenciasbasicascordoba.webnode.es/aprender-a-aprender/descriptores-de-la-competencia</a:t>
            </a:r>
            <a:r>
              <a:rPr lang="es-ES" u="sng" dirty="0" smtClean="0">
                <a:hlinkClick r:id="rId2"/>
              </a:rPr>
              <a:t>/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Descriptores de la competencia y actitud para seguir aprendiendo de forma autónoma a lo largo de la vida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572000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G.2 </a:t>
            </a:r>
            <a:r>
              <a:rPr lang="es-ES" b="1" dirty="0" smtClean="0"/>
              <a:t>Gestionar y controlar las propias capacidades y conocimientos:</a:t>
            </a:r>
            <a:endParaRPr lang="es-ES" dirty="0" smtClean="0"/>
          </a:p>
          <a:p>
            <a:r>
              <a:rPr lang="es-ES" dirty="0" smtClean="0"/>
              <a:t>Plantearse preguntas</a:t>
            </a:r>
          </a:p>
          <a:p>
            <a:r>
              <a:rPr lang="es-ES" dirty="0" smtClean="0"/>
              <a:t>Identificar y manejar la diversidad de respuestas posibles</a:t>
            </a:r>
          </a:p>
          <a:p>
            <a:r>
              <a:rPr lang="es-ES" dirty="0" smtClean="0"/>
              <a:t>Saber transformar la información en conocimiento propio.</a:t>
            </a:r>
          </a:p>
          <a:p>
            <a:r>
              <a:rPr lang="es-ES" dirty="0" smtClean="0"/>
              <a:t>Aplicar los nuevos conocimientos y capacidades en situaciones parecidas y contextos diversos.</a:t>
            </a:r>
          </a:p>
          <a:p>
            <a:r>
              <a:rPr lang="es-ES" dirty="0" smtClean="0"/>
              <a:t>Aceptar los errores y aprender de los demás.</a:t>
            </a:r>
          </a:p>
          <a:p>
            <a:r>
              <a:rPr lang="es-ES" dirty="0" smtClean="0"/>
              <a:t>Plantearse metas alcanzables a corto, medio y largo plazo.</a:t>
            </a:r>
          </a:p>
          <a:p>
            <a:r>
              <a:rPr lang="es-ES" dirty="0" smtClean="0"/>
              <a:t>Ser perseverantes en el aprendizaje.</a:t>
            </a:r>
          </a:p>
          <a:p>
            <a:r>
              <a:rPr lang="es-ES" dirty="0" smtClean="0"/>
              <a:t>Administrar el esfuerzo, autoevaluarse y </a:t>
            </a:r>
            <a:r>
              <a:rPr lang="es-ES" dirty="0" err="1" smtClean="0"/>
              <a:t>autorregularse</a:t>
            </a:r>
            <a:r>
              <a:rPr lang="es-ES" dirty="0" smtClean="0"/>
              <a:t>.</a:t>
            </a:r>
          </a:p>
          <a:p>
            <a:r>
              <a:rPr lang="es-ES" dirty="0" smtClean="0"/>
              <a:t>Afrontar la toma de decisiones racional y críticamente.</a:t>
            </a:r>
          </a:p>
          <a:p>
            <a:r>
              <a:rPr lang="es-ES" dirty="0" smtClean="0"/>
              <a:t>Adquirir responsabilidades y compromisos personales.</a:t>
            </a:r>
          </a:p>
          <a:p>
            <a:r>
              <a:rPr lang="es-ES" dirty="0" smtClean="0"/>
              <a:t>Adquirir confianza en sí mismo y gusto por aprender.</a:t>
            </a:r>
            <a:br>
              <a:rPr lang="es-ES" dirty="0" smtClean="0"/>
            </a:br>
            <a:r>
              <a:rPr lang="es-ES" dirty="0" smtClean="0"/>
              <a:t> 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/>
              <a:t>Leer más: </a:t>
            </a:r>
            <a:r>
              <a:rPr lang="es-ES" sz="1800" u="sng" dirty="0" smtClean="0">
                <a:hlinkClick r:id="rId2"/>
              </a:rPr>
              <a:t>https://competenciasbasicascordoba.webnode.es/aprender-a-aprender/descriptores-de-la-competencia</a:t>
            </a:r>
            <a:r>
              <a:rPr lang="es-ES" u="sng" dirty="0" smtClean="0">
                <a:hlinkClick r:id="rId2"/>
              </a:rPr>
              <a:t>/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270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APRENDER A APRENDER</vt:lpstr>
      <vt:lpstr>BREVE HISTORIA</vt:lpstr>
      <vt:lpstr>BREVE HISTORIA</vt:lpstr>
      <vt:lpstr>BREVE HISTORIA</vt:lpstr>
      <vt:lpstr>BREVE HISTORIA</vt:lpstr>
      <vt:lpstr>NUEVAS TEORÍAS SOBRE APRENDIZAJE</vt:lpstr>
      <vt:lpstr>TÉCNICAS PARA APRENDER</vt:lpstr>
      <vt:lpstr>   Descriptores de la competencia y actitud para seguir aprendiendo de forma autónoma a lo largo de la vida  </vt:lpstr>
      <vt:lpstr>Descriptores de la competencia y actitud para seguir aprendiendo de forma autónoma a lo largo de la vida</vt:lpstr>
      <vt:lpstr> Descriptores de la competencia y actitud para seguir aprendiendo de forma autónoma a lo largo de la vida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APRENDER A APRENDER</dc:title>
  <dc:creator>EOI-00-user</dc:creator>
  <cp:lastModifiedBy>EOI-00-user</cp:lastModifiedBy>
  <cp:revision>17</cp:revision>
  <dcterms:created xsi:type="dcterms:W3CDTF">2018-02-02T10:30:22Z</dcterms:created>
  <dcterms:modified xsi:type="dcterms:W3CDTF">2018-02-02T10:59:19Z</dcterms:modified>
</cp:coreProperties>
</file>