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prendomusica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vierclaudio.com/enlac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40999-D2B9-4DF2-8EDC-10F71EB41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Las tics y su aplicación a la enseñanza de la MÚSICA</a:t>
            </a:r>
          </a:p>
        </p:txBody>
      </p:sp>
    </p:spTree>
    <p:extLst>
      <p:ext uri="{BB962C8B-B14F-4D97-AF65-F5344CB8AC3E}">
        <p14:creationId xmlns:p14="http://schemas.microsoft.com/office/powerpoint/2010/main" val="74160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60D56-461B-4549-B71A-ED04BA40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SON LAS TICS?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27849-5B71-43E0-8731-A5548C883C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s-ES" sz="2800" dirty="0"/>
          </a:p>
          <a:p>
            <a:r>
              <a:rPr lang="es-ES" sz="2800" cap="none" dirty="0"/>
              <a:t>Las tecnologías de la información y la comunicación </a:t>
            </a:r>
            <a:r>
              <a:rPr lang="es-ES" sz="2800" b="1" cap="none" dirty="0"/>
              <a:t>(tic) </a:t>
            </a:r>
            <a:r>
              <a:rPr lang="es-ES" sz="2800" cap="none" dirty="0"/>
              <a:t>son todos aquellos recursos, herramientas y programas que se utilizan para procesar, administrar y compartir la información mediante diversos soportes tecnológicos, tales como: ordenadores, teléfonos móviles, televisores, reproductores portátiles de audio y video o consolas de juego.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03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1FD98-BEA5-4BEF-ACA4-951D3396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¿para que sirven?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6686BF-5C5C-4510-81E0-2288A46AB2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98197"/>
          </a:xfrm>
        </p:spPr>
        <p:txBody>
          <a:bodyPr>
            <a:normAutofit/>
          </a:bodyPr>
          <a:lstStyle/>
          <a:p>
            <a:r>
              <a:rPr lang="es-ES" sz="3200" cap="none" dirty="0"/>
              <a:t>Actualmente el papel de las tic en la sociedad es muy importante porque ofrecen muchos servicios como: correo electrónico, búsqueda de información, banca online, descarga de música y cine, comercio electrónico, etc. </a:t>
            </a:r>
          </a:p>
          <a:p>
            <a:r>
              <a:rPr lang="es-ES" sz="3200" cap="none" dirty="0"/>
              <a:t>Adaptación al ámbito de la educación.</a:t>
            </a:r>
          </a:p>
          <a:p>
            <a:endParaRPr lang="es-ES" sz="3200" cap="none" dirty="0"/>
          </a:p>
        </p:txBody>
      </p:sp>
    </p:spTree>
    <p:extLst>
      <p:ext uri="{BB962C8B-B14F-4D97-AF65-F5344CB8AC3E}">
        <p14:creationId xmlns:p14="http://schemas.microsoft.com/office/powerpoint/2010/main" val="118964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968AA-6E1B-47C6-A1A9-09A2A13F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35580"/>
          </a:xfrm>
        </p:spPr>
        <p:txBody>
          <a:bodyPr>
            <a:normAutofit fontScale="90000"/>
          </a:bodyPr>
          <a:lstStyle/>
          <a:p>
            <a:r>
              <a:rPr lang="es-ES" dirty="0"/>
              <a:t>Aplicaciones en la enseñanza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3D454-5EAE-4F4F-B5A2-BA7770799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78384"/>
            <a:ext cx="10363826" cy="4512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cap="none" dirty="0"/>
              <a:t>Actividades a realizar en el aula:</a:t>
            </a:r>
          </a:p>
          <a:p>
            <a:pPr marL="0" indent="0">
              <a:buNone/>
            </a:pPr>
            <a:r>
              <a:rPr lang="es-ES" cap="none" dirty="0"/>
              <a:t>1. Grabación de un disco mediante el uso de software de edición musical. con programas como cubase o </a:t>
            </a:r>
            <a:r>
              <a:rPr lang="es-ES" cap="none" dirty="0" err="1"/>
              <a:t>protools</a:t>
            </a:r>
            <a:r>
              <a:rPr lang="es-ES" cap="none" dirty="0"/>
              <a:t>, podemos trabajar también aspectos de edición y masterización con grabaciones de los alumnos, potenciando el protagonismo de éste gracias a su escucha posterior. </a:t>
            </a:r>
          </a:p>
          <a:p>
            <a:endParaRPr lang="es-ES" cap="none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A14E18BE-C4A5-434E-8D69-21E84C589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51" y="3006692"/>
            <a:ext cx="6292473" cy="31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9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BFF64-8163-4291-ACF0-449591ACD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817" y="701336"/>
            <a:ext cx="10363826" cy="5205273"/>
          </a:xfrm>
        </p:spPr>
        <p:txBody>
          <a:bodyPr/>
          <a:lstStyle/>
          <a:p>
            <a:pPr marL="0" indent="0">
              <a:buNone/>
            </a:pPr>
            <a:r>
              <a:rPr lang="es-ES" cap="none" dirty="0"/>
              <a:t>2. Grabación de obras para pequeños </a:t>
            </a:r>
            <a:r>
              <a:rPr lang="es-ES" cap="none" dirty="0" err="1"/>
              <a:t>ensembles</a:t>
            </a:r>
            <a:r>
              <a:rPr lang="es-ES" cap="none" dirty="0"/>
              <a:t>, en forma de pistas independientes que luego se unirán para formar la obra final.</a:t>
            </a:r>
          </a:p>
          <a:p>
            <a:pPr marL="0" indent="0">
              <a:buNone/>
            </a:pPr>
            <a:r>
              <a:rPr lang="es-ES" cap="none" dirty="0"/>
              <a:t>Ejemplo de pistas en Cubase.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374F61-1CD8-4A6D-A6A4-E08A7869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5" y="2432480"/>
            <a:ext cx="10105748" cy="40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16157-DB7C-471D-9620-D59C8554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2214694"/>
          </a:xfrm>
        </p:spPr>
        <p:txBody>
          <a:bodyPr/>
          <a:lstStyle/>
          <a:p>
            <a:r>
              <a:rPr lang="es-ES" dirty="0"/>
              <a:t>Band in a box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CB326-EDEA-4FA0-8068-16324EAF9D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1235" y="1242874"/>
            <a:ext cx="10496365" cy="4548325"/>
          </a:xfrm>
        </p:spPr>
        <p:txBody>
          <a:bodyPr/>
          <a:lstStyle/>
          <a:p>
            <a:pPr marL="0" indent="0">
              <a:buNone/>
            </a:pPr>
            <a:r>
              <a:rPr lang="es-ES" cap="none" dirty="0"/>
              <a:t>3. Realización de acompañamientos con el software “band in a box”. Se trata de un programa de acompañamiento automático que permite realizar sucesiones de acordes para ser acompañados por los instrumentos de cuerda en el aula. 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cap="none" dirty="0"/>
              <a:t>Imagen de band in a box.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035217-8066-4959-9126-3D60F9D8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032" y="3062796"/>
            <a:ext cx="6307105" cy="35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1DF26-5DE2-4D8F-95AC-90ADB1F8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2831"/>
          </a:xfrm>
        </p:spPr>
        <p:txBody>
          <a:bodyPr>
            <a:normAutofit fontScale="90000"/>
          </a:bodyPr>
          <a:lstStyle/>
          <a:p>
            <a:r>
              <a:rPr lang="es-ES" dirty="0"/>
              <a:t>Recursos pedagógicos web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9BEE9-ED18-46AE-A550-0D39CB8A02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31650"/>
            <a:ext cx="10363826" cy="4459549"/>
          </a:xfrm>
        </p:spPr>
        <p:txBody>
          <a:bodyPr/>
          <a:lstStyle/>
          <a:p>
            <a:r>
              <a:rPr lang="es-ES" dirty="0">
                <a:hlinkClick r:id="rId2"/>
              </a:rPr>
              <a:t>http://www.aprendomusica.com/</a:t>
            </a:r>
            <a:r>
              <a:rPr lang="es-ES" dirty="0"/>
              <a:t> web de actividades y juegos para aprender y practicar el lenguaje musical.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6E6A01-32E4-458F-AEEC-8A4127DBC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13" y="2574864"/>
            <a:ext cx="8500091" cy="3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9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A7B0A-A623-43C6-9E29-A8579300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YOUTUBE-PEDIA SOBRE EL VIOLÍN.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FE760-E692-496B-9339-668227846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849139" cy="3998197"/>
          </a:xfrm>
        </p:spPr>
        <p:txBody>
          <a:bodyPr/>
          <a:lstStyle/>
          <a:p>
            <a:r>
              <a:rPr lang="es-ES" dirty="0">
                <a:hlinkClick r:id="rId2"/>
              </a:rPr>
              <a:t>http://www.javierclaudio.com/enlaces.html</a:t>
            </a:r>
            <a:endParaRPr lang="es-ES" dirty="0"/>
          </a:p>
          <a:p>
            <a:endParaRPr lang="es-ES" dirty="0"/>
          </a:p>
          <a:p>
            <a:r>
              <a:rPr lang="es-ES" dirty="0"/>
              <a:t>ESTA herramienta Tic se ha creado a partir del portal </a:t>
            </a:r>
            <a:r>
              <a:rPr lang="es-ES" dirty="0" err="1"/>
              <a:t>Youtube</a:t>
            </a:r>
            <a:r>
              <a:rPr lang="es-ES" dirty="0"/>
              <a:t>. Para su construcción, se ha realizado una selección de 294 videos sobre violín alojados en el portal </a:t>
            </a:r>
            <a:r>
              <a:rPr lang="es-ES" dirty="0" err="1"/>
              <a:t>Youtube</a:t>
            </a:r>
            <a:r>
              <a:rPr lang="es-ES" dirty="0"/>
              <a:t>, se han incluido los enlaces en la web www.iavierclaudio.com y se ha bautizado como "</a:t>
            </a:r>
            <a:r>
              <a:rPr lang="es-ES" dirty="0" err="1"/>
              <a:t>Youtubepedia</a:t>
            </a:r>
            <a:r>
              <a:rPr lang="es-ES" dirty="0"/>
              <a:t> de violín".</a:t>
            </a:r>
          </a:p>
          <a:p>
            <a:r>
              <a:rPr lang="es-ES" dirty="0"/>
              <a:t>SELECCIÓN DE VIDEOS ORDENADOS POR CATEGORÍAS: ANTECEDENTES DEL VIOLÍN, TÉCNICA, POSTURA, COLOCACIÓN DE LA MANO IZQUIERDA, ENTONACIÓN Y SONIDO, ETC. </a:t>
            </a:r>
          </a:p>
        </p:txBody>
      </p:sp>
    </p:spTree>
    <p:extLst>
      <p:ext uri="{BB962C8B-B14F-4D97-AF65-F5344CB8AC3E}">
        <p14:creationId xmlns:p14="http://schemas.microsoft.com/office/powerpoint/2010/main" val="411156453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187</TotalTime>
  <Words>386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Tw Cen MT</vt:lpstr>
      <vt:lpstr>Gota</vt:lpstr>
      <vt:lpstr>Las tics y su aplicación a la enseñanza de la MÚSICA</vt:lpstr>
      <vt:lpstr>¿QUÉ SON LAS TICS? </vt:lpstr>
      <vt:lpstr>¿para que sirven?</vt:lpstr>
      <vt:lpstr>Aplicaciones en la enseñanza musical</vt:lpstr>
      <vt:lpstr>Presentación de PowerPoint</vt:lpstr>
      <vt:lpstr>Band in a box</vt:lpstr>
      <vt:lpstr>Recursos pedagógicos web </vt:lpstr>
      <vt:lpstr>YOUTUBE-PEDIA SOBRE EL VIOLÍN.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tics y su aplicación a la enseñanza de la MÚSICA</dc:title>
  <dc:creator>pablo trave gonzalez</dc:creator>
  <cp:lastModifiedBy>pablo trave gonzalez</cp:lastModifiedBy>
  <cp:revision>17</cp:revision>
  <dcterms:created xsi:type="dcterms:W3CDTF">2018-02-04T11:39:42Z</dcterms:created>
  <dcterms:modified xsi:type="dcterms:W3CDTF">2018-03-13T16:52:32Z</dcterms:modified>
</cp:coreProperties>
</file>