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3198-5B3A-4BC2-A25A-08D189214815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7156-8CC0-4F65-86B6-F82B38DA46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2922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3198-5B3A-4BC2-A25A-08D189214815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7156-8CC0-4F65-86B6-F82B38DA46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1749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3198-5B3A-4BC2-A25A-08D189214815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7156-8CC0-4F65-86B6-F82B38DA46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291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3198-5B3A-4BC2-A25A-08D189214815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7156-8CC0-4F65-86B6-F82B38DA46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5763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3198-5B3A-4BC2-A25A-08D189214815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7156-8CC0-4F65-86B6-F82B38DA46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6259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3198-5B3A-4BC2-A25A-08D189214815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7156-8CC0-4F65-86B6-F82B38DA46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1596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3198-5B3A-4BC2-A25A-08D189214815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7156-8CC0-4F65-86B6-F82B38DA46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9990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3198-5B3A-4BC2-A25A-08D189214815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7156-8CC0-4F65-86B6-F82B38DA46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1019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3198-5B3A-4BC2-A25A-08D189214815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7156-8CC0-4F65-86B6-F82B38DA46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7628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3198-5B3A-4BC2-A25A-08D189214815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7156-8CC0-4F65-86B6-F82B38DA46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0718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3198-5B3A-4BC2-A25A-08D189214815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7156-8CC0-4F65-86B6-F82B38DA46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79141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D3198-5B3A-4BC2-A25A-08D189214815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97156-8CC0-4F65-86B6-F82B38DA46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8797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ELABORACIÓN DEL INFORME TÉCNICO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ACCIDENTE DE TRÁFICO</a:t>
            </a:r>
            <a:endParaRPr lang="es-ES" dirty="0"/>
          </a:p>
        </p:txBody>
      </p:sp>
      <p:pic>
        <p:nvPicPr>
          <p:cNvPr id="4" name="3 Imagen" descr="inform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725144"/>
            <a:ext cx="322897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574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DEL INFORME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Portada del informe.</a:t>
            </a:r>
          </a:p>
          <a:p>
            <a:r>
              <a:rPr lang="es-ES" dirty="0" smtClean="0"/>
              <a:t>Objeto del informe.</a:t>
            </a:r>
          </a:p>
          <a:p>
            <a:r>
              <a:rPr lang="es-ES" dirty="0" smtClean="0"/>
              <a:t>Características y daños de los vehículos.</a:t>
            </a:r>
          </a:p>
          <a:p>
            <a:r>
              <a:rPr lang="es-ES" dirty="0" smtClean="0"/>
              <a:t>Huellas y vestigios.</a:t>
            </a:r>
          </a:p>
          <a:p>
            <a:r>
              <a:rPr lang="es-ES" dirty="0" smtClean="0"/>
              <a:t>Descripción del lugar del accidente.</a:t>
            </a:r>
          </a:p>
          <a:p>
            <a:r>
              <a:rPr lang="es-ES" dirty="0" smtClean="0"/>
              <a:t>Estudio técnico.</a:t>
            </a:r>
          </a:p>
          <a:p>
            <a:r>
              <a:rPr lang="es-ES" dirty="0" smtClean="0"/>
              <a:t>Anexos ( peritaciones, fotogramas, partes de lesiones…)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731086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PORTADA DEL INFORME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Fecha del accidente.</a:t>
            </a:r>
          </a:p>
          <a:p>
            <a:r>
              <a:rPr lang="es-ES" dirty="0" smtClean="0"/>
              <a:t>Lugar de ocurrencia.</a:t>
            </a:r>
          </a:p>
          <a:p>
            <a:r>
              <a:rPr lang="es-ES" dirty="0" smtClean="0"/>
              <a:t>Vehículos que intervienen en el mismo.</a:t>
            </a:r>
            <a:endParaRPr lang="es-ES" dirty="0"/>
          </a:p>
        </p:txBody>
      </p:sp>
      <p:pic>
        <p:nvPicPr>
          <p:cNvPr id="4" name="3 Imagen" descr="260px-Informeee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861048"/>
            <a:ext cx="2476500" cy="1562100"/>
          </a:xfrm>
          <a:prstGeom prst="rect">
            <a:avLst/>
          </a:prstGeom>
        </p:spPr>
      </p:pic>
      <p:pic>
        <p:nvPicPr>
          <p:cNvPr id="5" name="4 Imagen" descr="descarg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861048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6960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OBJETO DEL INFORME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Objeto del informe y qué es lo que se pretende calcular y demostrar. </a:t>
            </a:r>
          </a:p>
          <a:p>
            <a:r>
              <a:rPr lang="es-ES" dirty="0" smtClean="0"/>
              <a:t>Indicar las fuentes de información: atestado, inspección del vehículo, peritaciones, etc.</a:t>
            </a:r>
          </a:p>
          <a:p>
            <a:r>
              <a:rPr lang="es-ES" dirty="0" smtClean="0"/>
              <a:t>Características y daños de los vehículos: masa, batalla, ancho de vía, ocupantes, etc.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945164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HUELLAS Y VESTIGIOS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obtiene del atestado todo lo referente al tipo de huellas que aparecen ( frenada, derrape, arrastre, etc.), y la localización de los vestigios y restos de los vehículos tras la colisión.</a:t>
            </a:r>
          </a:p>
          <a:p>
            <a:endParaRPr lang="es-ES" dirty="0"/>
          </a:p>
        </p:txBody>
      </p:sp>
      <p:pic>
        <p:nvPicPr>
          <p:cNvPr id="4" name="3 Imagen" descr="13610118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4142652"/>
            <a:ext cx="3964839" cy="235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813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DESCRIPCIÓN DEL LUGAR DEL ACCIDENTE.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describen las vías, </a:t>
            </a:r>
            <a:r>
              <a:rPr lang="es-ES" dirty="0" err="1" smtClean="0"/>
              <a:t>hanciendo</a:t>
            </a:r>
            <a:r>
              <a:rPr lang="es-ES" dirty="0" smtClean="0"/>
              <a:t> mención  a sus características, anchuras, pendientes, estudio del firme, circunstancias ambientales y señalización, tanto vertical como horizontal.</a:t>
            </a:r>
            <a:endParaRPr lang="es-ES" dirty="0"/>
          </a:p>
        </p:txBody>
      </p:sp>
      <p:pic>
        <p:nvPicPr>
          <p:cNvPr id="4" name="3 Imagen" descr="descarg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581128"/>
            <a:ext cx="352425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597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ESTUDIO TÉCNICO.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recogerán todos los cálculos que se deban realizar en el informe técnico.</a:t>
            </a:r>
          </a:p>
          <a:p>
            <a:r>
              <a:rPr lang="es-ES" dirty="0" smtClean="0"/>
              <a:t>Se va desarrollando, de forma ordenada, todo el proceso seguido para la obtención de las velocidades, distancias, etc</a:t>
            </a:r>
            <a:r>
              <a:rPr lang="es-ES" dirty="0" smtClean="0"/>
              <a:t>..</a:t>
            </a:r>
          </a:p>
          <a:p>
            <a:r>
              <a:rPr lang="es-ES" dirty="0" smtClean="0"/>
              <a:t>https://criminalistica.mx/areas-forenses/transito-terrestre/1655-analisis-en-huellas-de-frenado-y-arrastre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775223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Se recogen, de forma breve pero clara, ,las conclusiones a las que se ha llegado tras el estudio.</a:t>
            </a:r>
          </a:p>
          <a:p>
            <a:r>
              <a:rPr lang="es-ES" dirty="0" smtClean="0"/>
              <a:t>Se indican las velocidades de circulación, distancias, etc.,</a:t>
            </a:r>
            <a:r>
              <a:rPr lang="es-ES" dirty="0"/>
              <a:t> </a:t>
            </a:r>
            <a:r>
              <a:rPr lang="es-ES" dirty="0" smtClean="0"/>
              <a:t>y todos aquellos comentarios que convenga resaltar para dejar perfectamente claro el desarrollo del accidente.</a:t>
            </a:r>
          </a:p>
          <a:p>
            <a:r>
              <a:rPr lang="es-ES" dirty="0" smtClean="0"/>
              <a:t>De este punto, y al pie de todas las conclusiones, las personas que hayan elaborado el informe lo firmarán, indicando su </a:t>
            </a:r>
            <a:r>
              <a:rPr lang="es-ES" smtClean="0"/>
              <a:t>cualificación profesional.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604500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313</Words>
  <Application>Microsoft Office PowerPoint</Application>
  <PresentationFormat>Presentación en pantalla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ELABORACIÓN DEL INFORME TÉCNICO</vt:lpstr>
      <vt:lpstr>ESTRUCTURA DEL INFORME</vt:lpstr>
      <vt:lpstr>PORTADA DEL INFORME</vt:lpstr>
      <vt:lpstr>OBJETO DEL INFORME</vt:lpstr>
      <vt:lpstr>HUELLAS Y VESTIGIOS</vt:lpstr>
      <vt:lpstr>DESCRIPCIÓN DEL LUGAR DEL ACCIDENTE.</vt:lpstr>
      <vt:lpstr>ESTUDIO TÉCNICO.</vt:lpstr>
      <vt:lpstr>CONCLUSIONES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ELABORACIÓN DEL INFORME TÉCNICO</dc:title>
  <dc:creator>USUARIO</dc:creator>
  <cp:lastModifiedBy>Usuario</cp:lastModifiedBy>
  <cp:revision>12</cp:revision>
  <dcterms:created xsi:type="dcterms:W3CDTF">2018-01-25T04:14:50Z</dcterms:created>
  <dcterms:modified xsi:type="dcterms:W3CDTF">2018-03-02T19:41:19Z</dcterms:modified>
</cp:coreProperties>
</file>