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98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9BA14-6B38-43F3-9DDE-741EEF33CE2C}" type="datetimeFigureOut">
              <a:rPr lang="es-ES" smtClean="0"/>
              <a:pPr/>
              <a:t>27/05/2015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24C1B-E981-402F-A060-C780FCA3CC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429000" y="0"/>
            <a:ext cx="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0" y="4572000"/>
            <a:ext cx="6858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764704" y="323528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0" dirty="0" smtClean="0">
                <a:latin typeface="Arial" pitchFamily="34" charset="0"/>
                <a:cs typeface="Arial" pitchFamily="34" charset="0"/>
              </a:rPr>
              <a:t>1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93096" y="323528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0" dirty="0" smtClean="0">
                <a:latin typeface="Arial" pitchFamily="34" charset="0"/>
                <a:cs typeface="Arial" pitchFamily="34" charset="0"/>
              </a:rPr>
              <a:t>2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052736" y="4932040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0" dirty="0" smtClean="0">
                <a:latin typeface="Arial" pitchFamily="34" charset="0"/>
                <a:cs typeface="Arial" pitchFamily="34" charset="0"/>
              </a:rPr>
              <a:t>3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365104" y="4860032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0" dirty="0" smtClean="0">
                <a:latin typeface="Arial" pitchFamily="34" charset="0"/>
                <a:cs typeface="Arial" pitchFamily="34" charset="0"/>
              </a:rPr>
              <a:t>4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6093296" y="853244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tángulo"/>
          <p:cNvSpPr/>
          <p:nvPr/>
        </p:nvSpPr>
        <p:spPr>
          <a:xfrm>
            <a:off x="6093296" y="810039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Rectángulo"/>
          <p:cNvSpPr/>
          <p:nvPr/>
        </p:nvSpPr>
        <p:spPr>
          <a:xfrm>
            <a:off x="6093296" y="76683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Rectángulo"/>
          <p:cNvSpPr/>
          <p:nvPr/>
        </p:nvSpPr>
        <p:spPr>
          <a:xfrm>
            <a:off x="6093296" y="723629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"/>
          <p:cNvSpPr/>
          <p:nvPr/>
        </p:nvSpPr>
        <p:spPr>
          <a:xfrm>
            <a:off x="2708920" y="76683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>
            <a:off x="2708920" y="810039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Rectángulo"/>
          <p:cNvSpPr/>
          <p:nvPr/>
        </p:nvSpPr>
        <p:spPr>
          <a:xfrm>
            <a:off x="2708920" y="853244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2780928" y="40679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6165304" y="363589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6165304" y="40679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356992" y="0"/>
            <a:ext cx="72008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64704" y="323528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0" dirty="0" smtClean="0">
                <a:latin typeface="Arial" pitchFamily="34" charset="0"/>
                <a:cs typeface="Arial" pitchFamily="34" charset="0"/>
              </a:rPr>
              <a:t>5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437112" y="395536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0" dirty="0" smtClean="0">
                <a:latin typeface="Arial" pitchFamily="34" charset="0"/>
                <a:cs typeface="Arial" pitchFamily="34" charset="0"/>
              </a:rPr>
              <a:t>6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980728" y="4932040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0" dirty="0" smtClean="0">
                <a:latin typeface="Arial" pitchFamily="34" charset="0"/>
                <a:cs typeface="Arial" pitchFamily="34" charset="0"/>
              </a:rPr>
              <a:t>7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437112" y="4860032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0" dirty="0" smtClean="0">
                <a:latin typeface="Arial" pitchFamily="34" charset="0"/>
                <a:cs typeface="Arial" pitchFamily="34" charset="0"/>
              </a:rPr>
              <a:t>8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6165304" y="853244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>
            <a:off x="6165304" y="810039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>
            <a:off x="6165304" y="76683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>
            <a:off x="6165304" y="723629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>
            <a:off x="6165304" y="680424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>
            <a:off x="6165304" y="637220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>
            <a:off x="6165304" y="594015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>
            <a:off x="2780928" y="853244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>
            <a:off x="2780928" y="810039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>
            <a:off x="2780928" y="76683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>
            <a:off x="2780928" y="723629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>
            <a:off x="2780928" y="680424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2780928" y="637220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2780928" y="594015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>
            <a:off x="6165304" y="40679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>
            <a:off x="6165304" y="363589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>
            <a:off x="6165304" y="320384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>
            <a:off x="6165304" y="277180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>
            <a:off x="6165304" y="233975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>
            <a:off x="6165304" y="190770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>
            <a:off x="2780928" y="399593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>
            <a:off x="2780928" y="356388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>
            <a:off x="2780928" y="313184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>
            <a:off x="2780928" y="269979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>
            <a:off x="2780928" y="22677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>
            <a:off x="6165304" y="550810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356992" y="0"/>
            <a:ext cx="72008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64704" y="323528"/>
            <a:ext cx="12961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0" dirty="0" smtClean="0">
                <a:latin typeface="Arial" pitchFamily="34" charset="0"/>
                <a:cs typeface="Arial" pitchFamily="34" charset="0"/>
              </a:rPr>
              <a:t>9</a:t>
            </a:r>
            <a:endParaRPr lang="es-ES" sz="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789040" y="1115616"/>
            <a:ext cx="23488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0" dirty="0" smtClean="0">
                <a:latin typeface="Arial" pitchFamily="34" charset="0"/>
                <a:cs typeface="Arial" pitchFamily="34" charset="0"/>
              </a:rPr>
              <a:t>10</a:t>
            </a:r>
            <a:endParaRPr lang="es-ES" sz="1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6165304" y="370790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>
            <a:off x="6165304" y="413995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>
            <a:off x="6165304" y="327585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>
            <a:off x="6165304" y="284380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>
            <a:off x="6165304" y="241176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>
            <a:off x="6165304" y="197971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>
            <a:off x="6165304" y="154766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>
            <a:off x="6165304" y="111561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>
            <a:off x="6165304" y="68356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>
            <a:off x="6165304" y="25152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>
            <a:off x="2780928" y="406794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2780928" y="363589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2780928" y="320384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>
            <a:off x="2780928" y="277180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>
            <a:off x="2780928" y="233975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>
            <a:off x="2780928" y="190770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>
            <a:off x="2780928" y="147565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>
            <a:off x="2780928" y="104360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>
            <a:off x="2780928" y="61156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429000" y="0"/>
            <a:ext cx="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Elipse"/>
          <p:cNvSpPr/>
          <p:nvPr/>
        </p:nvSpPr>
        <p:spPr>
          <a:xfrm>
            <a:off x="332656" y="2515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332656" y="104360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332656" y="183569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332656" y="26997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332656" y="35638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2276872" y="2515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2276872" y="104360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2276872" y="183569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2276872" y="26997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2276872" y="35638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5877272" y="46754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Elipse"/>
          <p:cNvSpPr/>
          <p:nvPr/>
        </p:nvSpPr>
        <p:spPr>
          <a:xfrm>
            <a:off x="5877272" y="147565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Elipse"/>
          <p:cNvSpPr/>
          <p:nvPr/>
        </p:nvSpPr>
        <p:spPr>
          <a:xfrm>
            <a:off x="5877272" y="255577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Elipse"/>
          <p:cNvSpPr/>
          <p:nvPr/>
        </p:nvSpPr>
        <p:spPr>
          <a:xfrm>
            <a:off x="5877272" y="363589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lipse"/>
          <p:cNvSpPr/>
          <p:nvPr/>
        </p:nvSpPr>
        <p:spPr>
          <a:xfrm>
            <a:off x="3717032" y="39553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3717032" y="14036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Elipse"/>
          <p:cNvSpPr/>
          <p:nvPr/>
        </p:nvSpPr>
        <p:spPr>
          <a:xfrm>
            <a:off x="3717032" y="248376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Elipse"/>
          <p:cNvSpPr/>
          <p:nvPr/>
        </p:nvSpPr>
        <p:spPr>
          <a:xfrm>
            <a:off x="3717032" y="35638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lipse"/>
          <p:cNvSpPr/>
          <p:nvPr/>
        </p:nvSpPr>
        <p:spPr>
          <a:xfrm>
            <a:off x="404664" y="493204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404664" y="594015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404664" y="702027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Elipse"/>
          <p:cNvSpPr/>
          <p:nvPr/>
        </p:nvSpPr>
        <p:spPr>
          <a:xfrm>
            <a:off x="404664" y="81003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Elipse"/>
          <p:cNvSpPr/>
          <p:nvPr/>
        </p:nvSpPr>
        <p:spPr>
          <a:xfrm>
            <a:off x="2420888" y="493204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Elipse"/>
          <p:cNvSpPr/>
          <p:nvPr/>
        </p:nvSpPr>
        <p:spPr>
          <a:xfrm>
            <a:off x="2420888" y="594015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Elipse"/>
          <p:cNvSpPr/>
          <p:nvPr/>
        </p:nvSpPr>
        <p:spPr>
          <a:xfrm>
            <a:off x="2420888" y="702027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Elipse"/>
          <p:cNvSpPr/>
          <p:nvPr/>
        </p:nvSpPr>
        <p:spPr>
          <a:xfrm>
            <a:off x="2420888" y="81003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Elipse"/>
          <p:cNvSpPr/>
          <p:nvPr/>
        </p:nvSpPr>
        <p:spPr>
          <a:xfrm>
            <a:off x="4797152" y="197971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Elipse"/>
          <p:cNvSpPr/>
          <p:nvPr/>
        </p:nvSpPr>
        <p:spPr>
          <a:xfrm>
            <a:off x="5877272" y="5148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Elipse"/>
          <p:cNvSpPr/>
          <p:nvPr/>
        </p:nvSpPr>
        <p:spPr>
          <a:xfrm>
            <a:off x="5877272" y="658822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Elipse"/>
          <p:cNvSpPr/>
          <p:nvPr/>
        </p:nvSpPr>
        <p:spPr>
          <a:xfrm>
            <a:off x="5877272" y="80283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Elipse"/>
          <p:cNvSpPr/>
          <p:nvPr/>
        </p:nvSpPr>
        <p:spPr>
          <a:xfrm>
            <a:off x="3789040" y="5148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Elipse"/>
          <p:cNvSpPr/>
          <p:nvPr/>
        </p:nvSpPr>
        <p:spPr>
          <a:xfrm>
            <a:off x="3789040" y="658822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Elipse"/>
          <p:cNvSpPr/>
          <p:nvPr/>
        </p:nvSpPr>
        <p:spPr>
          <a:xfrm>
            <a:off x="3789040" y="80283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Elipse"/>
          <p:cNvSpPr/>
          <p:nvPr/>
        </p:nvSpPr>
        <p:spPr>
          <a:xfrm>
            <a:off x="4869160" y="658822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429000" y="0"/>
            <a:ext cx="72008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Elipse"/>
          <p:cNvSpPr/>
          <p:nvPr/>
        </p:nvSpPr>
        <p:spPr>
          <a:xfrm>
            <a:off x="404664" y="53955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404664" y="197971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404664" y="341987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2348880" y="53955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2348880" y="197971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2348880" y="341987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3789040" y="8995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3789040" y="30598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5517232" y="8995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5445224" y="30598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4653136" y="20517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548680" y="529208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Elipse"/>
          <p:cNvSpPr/>
          <p:nvPr/>
        </p:nvSpPr>
        <p:spPr>
          <a:xfrm>
            <a:off x="476672" y="766834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Elipse"/>
          <p:cNvSpPr/>
          <p:nvPr/>
        </p:nvSpPr>
        <p:spPr>
          <a:xfrm>
            <a:off x="2348880" y="529208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Elipse"/>
          <p:cNvSpPr/>
          <p:nvPr/>
        </p:nvSpPr>
        <p:spPr>
          <a:xfrm>
            <a:off x="2348880" y="766834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lipse"/>
          <p:cNvSpPr/>
          <p:nvPr/>
        </p:nvSpPr>
        <p:spPr>
          <a:xfrm>
            <a:off x="5733256" y="78123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4005064" y="5148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Elipse"/>
          <p:cNvSpPr/>
          <p:nvPr/>
        </p:nvSpPr>
        <p:spPr>
          <a:xfrm>
            <a:off x="4797152" y="644420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356992" y="0"/>
            <a:ext cx="72008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Elipse"/>
          <p:cNvSpPr/>
          <p:nvPr/>
        </p:nvSpPr>
        <p:spPr>
          <a:xfrm>
            <a:off x="1412776" y="197971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3933056" y="8275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5445224" y="298782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356992" y="0"/>
            <a:ext cx="72008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Elipse"/>
          <p:cNvSpPr/>
          <p:nvPr/>
        </p:nvSpPr>
        <p:spPr>
          <a:xfrm>
            <a:off x="2060848" y="46754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5373216" y="190770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4005064" y="5148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2132856" y="56521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5373216" y="8275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1484784" y="74523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764704" y="543609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5661248" y="615617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4509120" y="651621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5589240" y="80283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429000" y="0"/>
            <a:ext cx="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0" y="4499992"/>
            <a:ext cx="6858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Elipse"/>
          <p:cNvSpPr/>
          <p:nvPr/>
        </p:nvSpPr>
        <p:spPr>
          <a:xfrm>
            <a:off x="3789040" y="30598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1124744" y="63001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2060848" y="48600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4581128" y="14036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5517232" y="30598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3933056" y="53955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5445224" y="169168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5373216" y="6115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836712" y="33478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1484784" y="248376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2420888" y="17636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836712" y="118762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Elipse"/>
          <p:cNvSpPr/>
          <p:nvPr/>
        </p:nvSpPr>
        <p:spPr>
          <a:xfrm>
            <a:off x="2060848" y="2515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Elipse"/>
          <p:cNvSpPr/>
          <p:nvPr/>
        </p:nvSpPr>
        <p:spPr>
          <a:xfrm>
            <a:off x="5085184" y="579613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Elipse"/>
          <p:cNvSpPr/>
          <p:nvPr/>
        </p:nvSpPr>
        <p:spPr>
          <a:xfrm>
            <a:off x="5733256" y="658822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lipse"/>
          <p:cNvSpPr/>
          <p:nvPr/>
        </p:nvSpPr>
        <p:spPr>
          <a:xfrm>
            <a:off x="4077072" y="637220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4941168" y="738031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Elipse"/>
          <p:cNvSpPr/>
          <p:nvPr/>
        </p:nvSpPr>
        <p:spPr>
          <a:xfrm>
            <a:off x="5517232" y="824440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Elipse"/>
          <p:cNvSpPr/>
          <p:nvPr/>
        </p:nvSpPr>
        <p:spPr>
          <a:xfrm>
            <a:off x="3933056" y="80283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lipse"/>
          <p:cNvSpPr/>
          <p:nvPr/>
        </p:nvSpPr>
        <p:spPr>
          <a:xfrm>
            <a:off x="908720" y="5148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2204864" y="80283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260648" y="824440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Elipse"/>
          <p:cNvSpPr/>
          <p:nvPr/>
        </p:nvSpPr>
        <p:spPr>
          <a:xfrm>
            <a:off x="2348880" y="594015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Elipse"/>
          <p:cNvSpPr/>
          <p:nvPr/>
        </p:nvSpPr>
        <p:spPr>
          <a:xfrm>
            <a:off x="1844824" y="68042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Elipse"/>
          <p:cNvSpPr/>
          <p:nvPr/>
        </p:nvSpPr>
        <p:spPr>
          <a:xfrm>
            <a:off x="5949280" y="507605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Elipse"/>
          <p:cNvSpPr/>
          <p:nvPr/>
        </p:nvSpPr>
        <p:spPr>
          <a:xfrm>
            <a:off x="4149080" y="507605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429000" y="0"/>
            <a:ext cx="72008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0" y="4499992"/>
            <a:ext cx="6858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Elipse"/>
          <p:cNvSpPr/>
          <p:nvPr/>
        </p:nvSpPr>
        <p:spPr>
          <a:xfrm>
            <a:off x="1196752" y="39553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4 Elipse"/>
          <p:cNvSpPr/>
          <p:nvPr/>
        </p:nvSpPr>
        <p:spPr>
          <a:xfrm>
            <a:off x="5949280" y="370790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9" name="14 Elipse"/>
          <p:cNvSpPr/>
          <p:nvPr/>
        </p:nvSpPr>
        <p:spPr>
          <a:xfrm>
            <a:off x="5589240" y="30598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0" name="14 Elipse"/>
          <p:cNvSpPr/>
          <p:nvPr/>
        </p:nvSpPr>
        <p:spPr>
          <a:xfrm>
            <a:off x="6209928" y="212372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1" name="14 Elipse"/>
          <p:cNvSpPr/>
          <p:nvPr/>
        </p:nvSpPr>
        <p:spPr>
          <a:xfrm>
            <a:off x="4725144" y="32038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2" name="14 Elipse"/>
          <p:cNvSpPr/>
          <p:nvPr/>
        </p:nvSpPr>
        <p:spPr>
          <a:xfrm>
            <a:off x="3861048" y="248376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3" name="14 Elipse"/>
          <p:cNvSpPr/>
          <p:nvPr/>
        </p:nvSpPr>
        <p:spPr>
          <a:xfrm>
            <a:off x="5085184" y="212372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4" name="14 Elipse"/>
          <p:cNvSpPr/>
          <p:nvPr/>
        </p:nvSpPr>
        <p:spPr>
          <a:xfrm>
            <a:off x="4293096" y="12596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5733256" y="111561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6" name="14 Elipse"/>
          <p:cNvSpPr/>
          <p:nvPr/>
        </p:nvSpPr>
        <p:spPr>
          <a:xfrm>
            <a:off x="4869160" y="46754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7" name="14 Elipse"/>
          <p:cNvSpPr/>
          <p:nvPr/>
        </p:nvSpPr>
        <p:spPr>
          <a:xfrm>
            <a:off x="3645024" y="39553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8" name="14 Elipse"/>
          <p:cNvSpPr/>
          <p:nvPr/>
        </p:nvSpPr>
        <p:spPr>
          <a:xfrm>
            <a:off x="260648" y="377991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9" name="14 Elipse"/>
          <p:cNvSpPr/>
          <p:nvPr/>
        </p:nvSpPr>
        <p:spPr>
          <a:xfrm>
            <a:off x="1916832" y="370790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20" name="14 Elipse"/>
          <p:cNvSpPr/>
          <p:nvPr/>
        </p:nvSpPr>
        <p:spPr>
          <a:xfrm>
            <a:off x="2564904" y="26997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21" name="14 Elipse"/>
          <p:cNvSpPr/>
          <p:nvPr/>
        </p:nvSpPr>
        <p:spPr>
          <a:xfrm>
            <a:off x="908720" y="32038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22" name="14 Elipse"/>
          <p:cNvSpPr/>
          <p:nvPr/>
        </p:nvSpPr>
        <p:spPr>
          <a:xfrm>
            <a:off x="1772816" y="20517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23" name="14 Elipse"/>
          <p:cNvSpPr/>
          <p:nvPr/>
        </p:nvSpPr>
        <p:spPr>
          <a:xfrm>
            <a:off x="2492896" y="12596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24" name="14 Elipse"/>
          <p:cNvSpPr/>
          <p:nvPr/>
        </p:nvSpPr>
        <p:spPr>
          <a:xfrm>
            <a:off x="620688" y="169168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25" name="14 Elipse"/>
          <p:cNvSpPr/>
          <p:nvPr/>
        </p:nvSpPr>
        <p:spPr>
          <a:xfrm>
            <a:off x="404664" y="32352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</Words>
  <Application>Microsoft Office PowerPoint</Application>
  <PresentationFormat>Presentación en pantalla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Manuel</dc:creator>
  <cp:lastModifiedBy>Juan Manuel</cp:lastModifiedBy>
  <cp:revision>6</cp:revision>
  <dcterms:created xsi:type="dcterms:W3CDTF">2015-05-27T13:36:22Z</dcterms:created>
  <dcterms:modified xsi:type="dcterms:W3CDTF">2015-05-27T14:20:55Z</dcterms:modified>
</cp:coreProperties>
</file>