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Layouts/slideLayout13.xml" ContentType="application/vnd.openxmlformats-officedocument.presentationml.slideLayout+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98" r:id="rId3"/>
    <p:sldId id="257" r:id="rId4"/>
    <p:sldId id="280" r:id="rId5"/>
    <p:sldId id="258" r:id="rId6"/>
    <p:sldId id="288" r:id="rId7"/>
    <p:sldId id="289" r:id="rId8"/>
    <p:sldId id="290" r:id="rId9"/>
    <p:sldId id="261" r:id="rId10"/>
    <p:sldId id="263" r:id="rId11"/>
    <p:sldId id="293" r:id="rId12"/>
    <p:sldId id="292" r:id="rId13"/>
    <p:sldId id="260" r:id="rId14"/>
    <p:sldId id="294" r:id="rId15"/>
    <p:sldId id="295" r:id="rId16"/>
    <p:sldId id="267" r:id="rId17"/>
    <p:sldId id="269" r:id="rId18"/>
    <p:sldId id="265" r:id="rId19"/>
    <p:sldId id="291" r:id="rId20"/>
    <p:sldId id="268" r:id="rId21"/>
    <p:sldId id="297" r:id="rId22"/>
    <p:sldId id="285" r:id="rId23"/>
    <p:sldId id="282" r:id="rId24"/>
    <p:sldId id="272" r:id="rId25"/>
    <p:sldId id="271" r:id="rId26"/>
    <p:sldId id="273" r:id="rId27"/>
    <p:sldId id="283" r:id="rId28"/>
    <p:sldId id="284" r:id="rId2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876"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8457D0-9E2E-4C32-ABBA-F258552068D6}" type="doc">
      <dgm:prSet loTypeId="urn:microsoft.com/office/officeart/2005/8/layout/vList2" loCatId="list" qsTypeId="urn:microsoft.com/office/officeart/2005/8/quickstyle/simple2" qsCatId="simple" csTypeId="urn:microsoft.com/office/officeart/2005/8/colors/colorful1" csCatId="colorful" phldr="1"/>
      <dgm:spPr/>
      <dgm:t>
        <a:bodyPr/>
        <a:lstStyle/>
        <a:p>
          <a:endParaRPr lang="es-ES"/>
        </a:p>
      </dgm:t>
    </dgm:pt>
    <dgm:pt modelId="{8AC06133-A2A5-4893-831E-D272663FFA00}">
      <dgm:prSet/>
      <dgm:spPr/>
      <dgm:t>
        <a:bodyPr/>
        <a:lstStyle/>
        <a:p>
          <a:pPr rtl="0"/>
          <a:r>
            <a:rPr lang="es-ES" dirty="0" smtClean="0"/>
            <a:t>Evaluación</a:t>
          </a:r>
          <a:endParaRPr lang="es-ES" dirty="0"/>
        </a:p>
      </dgm:t>
    </dgm:pt>
    <dgm:pt modelId="{90A658CA-A666-422D-9B0B-20F83EE0BCCC}" type="parTrans" cxnId="{BD933D50-7849-4F10-8484-E7582CB7963E}">
      <dgm:prSet/>
      <dgm:spPr/>
      <dgm:t>
        <a:bodyPr/>
        <a:lstStyle/>
        <a:p>
          <a:endParaRPr lang="es-ES"/>
        </a:p>
      </dgm:t>
    </dgm:pt>
    <dgm:pt modelId="{CA7B4CA4-C401-4CDF-AD30-10B23DF8B064}" type="sibTrans" cxnId="{BD933D50-7849-4F10-8484-E7582CB7963E}">
      <dgm:prSet/>
      <dgm:spPr/>
      <dgm:t>
        <a:bodyPr/>
        <a:lstStyle/>
        <a:p>
          <a:endParaRPr lang="es-ES"/>
        </a:p>
      </dgm:t>
    </dgm:pt>
    <dgm:pt modelId="{1C0BE7CA-1CC8-4B3F-A66C-CE698B29C5D0}">
      <dgm:prSet/>
      <dgm:spPr/>
      <dgm:t>
        <a:bodyPr/>
        <a:lstStyle/>
        <a:p>
          <a:pPr rtl="0"/>
          <a:r>
            <a:rPr lang="es-ES" dirty="0" smtClean="0"/>
            <a:t>Marco Normativo</a:t>
          </a:r>
          <a:endParaRPr lang="es-ES" dirty="0"/>
        </a:p>
      </dgm:t>
    </dgm:pt>
    <dgm:pt modelId="{03FD8B3B-F6BA-40AD-BA3F-D1E1580B7315}" type="parTrans" cxnId="{2EE1ED62-445D-4348-B23C-09AE5701D333}">
      <dgm:prSet/>
      <dgm:spPr/>
      <dgm:t>
        <a:bodyPr/>
        <a:lstStyle/>
        <a:p>
          <a:endParaRPr lang="es-ES"/>
        </a:p>
      </dgm:t>
    </dgm:pt>
    <dgm:pt modelId="{98AEF5A4-5D2F-4530-A7E7-008ED50E3FE0}" type="sibTrans" cxnId="{2EE1ED62-445D-4348-B23C-09AE5701D333}">
      <dgm:prSet/>
      <dgm:spPr/>
      <dgm:t>
        <a:bodyPr/>
        <a:lstStyle/>
        <a:p>
          <a:endParaRPr lang="es-ES"/>
        </a:p>
      </dgm:t>
    </dgm:pt>
    <dgm:pt modelId="{728F87DF-322E-4EFE-BED3-B072306D620B}">
      <dgm:prSet/>
      <dgm:spPr/>
      <dgm:t>
        <a:bodyPr/>
        <a:lstStyle/>
        <a:p>
          <a:pPr rtl="0"/>
          <a:r>
            <a:rPr lang="es-ES" dirty="0" smtClean="0"/>
            <a:t>Acuerdos previos a la evaluación</a:t>
          </a:r>
          <a:endParaRPr lang="es-ES" dirty="0"/>
        </a:p>
      </dgm:t>
    </dgm:pt>
    <dgm:pt modelId="{CBFDF677-13DC-4D83-964A-6506162292CB}" type="parTrans" cxnId="{37612865-238D-4C47-8FD5-3937E062D708}">
      <dgm:prSet/>
      <dgm:spPr/>
      <dgm:t>
        <a:bodyPr/>
        <a:lstStyle/>
        <a:p>
          <a:endParaRPr lang="es-ES"/>
        </a:p>
      </dgm:t>
    </dgm:pt>
    <dgm:pt modelId="{955EE5FA-DB8B-49BA-A027-0231E43CB9CA}" type="sibTrans" cxnId="{37612865-238D-4C47-8FD5-3937E062D708}">
      <dgm:prSet/>
      <dgm:spPr/>
      <dgm:t>
        <a:bodyPr/>
        <a:lstStyle/>
        <a:p>
          <a:endParaRPr lang="es-ES"/>
        </a:p>
      </dgm:t>
    </dgm:pt>
    <dgm:pt modelId="{8F9D20AB-A0D7-4202-BA10-64644082A99F}">
      <dgm:prSet/>
      <dgm:spPr/>
      <dgm:t>
        <a:bodyPr/>
        <a:lstStyle/>
        <a:p>
          <a:pPr rtl="0"/>
          <a:r>
            <a:rPr lang="es-ES" dirty="0" smtClean="0"/>
            <a:t>Qué evaluamos</a:t>
          </a:r>
          <a:endParaRPr lang="es-ES" dirty="0"/>
        </a:p>
      </dgm:t>
    </dgm:pt>
    <dgm:pt modelId="{C66634BA-9925-48B5-8A07-43E54E2AE6E7}" type="parTrans" cxnId="{F953C822-838E-46FA-A47F-A99E1E74DDF8}">
      <dgm:prSet/>
      <dgm:spPr/>
      <dgm:t>
        <a:bodyPr/>
        <a:lstStyle/>
        <a:p>
          <a:endParaRPr lang="es-ES"/>
        </a:p>
      </dgm:t>
    </dgm:pt>
    <dgm:pt modelId="{5117EB39-CCB9-4CA1-B9A2-2E0B7721A60B}" type="sibTrans" cxnId="{F953C822-838E-46FA-A47F-A99E1E74DDF8}">
      <dgm:prSet/>
      <dgm:spPr/>
      <dgm:t>
        <a:bodyPr/>
        <a:lstStyle/>
        <a:p>
          <a:endParaRPr lang="es-ES"/>
        </a:p>
      </dgm:t>
    </dgm:pt>
    <dgm:pt modelId="{E4D14A25-9A90-4C2A-8E42-A278A1388680}">
      <dgm:prSet/>
      <dgm:spPr/>
      <dgm:t>
        <a:bodyPr/>
        <a:lstStyle/>
        <a:p>
          <a:pPr rtl="0"/>
          <a:r>
            <a:rPr lang="es-ES" dirty="0" smtClean="0"/>
            <a:t>Con qué lo evaluamos</a:t>
          </a:r>
          <a:endParaRPr lang="es-ES" dirty="0"/>
        </a:p>
      </dgm:t>
    </dgm:pt>
    <dgm:pt modelId="{B9D69146-7C7F-4E8B-9F50-4152EA4E199D}" type="parTrans" cxnId="{FE858CCA-74EC-4141-86B3-575D252EBF35}">
      <dgm:prSet/>
      <dgm:spPr/>
      <dgm:t>
        <a:bodyPr/>
        <a:lstStyle/>
        <a:p>
          <a:endParaRPr lang="es-ES"/>
        </a:p>
      </dgm:t>
    </dgm:pt>
    <dgm:pt modelId="{AD111360-F50D-4B37-8172-BD1DAE967258}" type="sibTrans" cxnId="{FE858CCA-74EC-4141-86B3-575D252EBF35}">
      <dgm:prSet/>
      <dgm:spPr/>
      <dgm:t>
        <a:bodyPr/>
        <a:lstStyle/>
        <a:p>
          <a:endParaRPr lang="es-ES"/>
        </a:p>
      </dgm:t>
    </dgm:pt>
    <dgm:pt modelId="{327BD38D-A2C1-4B90-B327-DE2E4B26EEE4}">
      <dgm:prSet/>
      <dgm:spPr/>
      <dgm:t>
        <a:bodyPr/>
        <a:lstStyle/>
        <a:p>
          <a:pPr rtl="0"/>
          <a:r>
            <a:rPr lang="es-ES" dirty="0" smtClean="0"/>
            <a:t>Instrumento y técnicas</a:t>
          </a:r>
          <a:endParaRPr lang="es-ES" dirty="0"/>
        </a:p>
      </dgm:t>
    </dgm:pt>
    <dgm:pt modelId="{25A5DCAA-E04B-40DC-959B-1FF16DA2CC9F}" type="parTrans" cxnId="{DAAD4A90-ECE3-4C39-BCA2-10FA6246E133}">
      <dgm:prSet/>
      <dgm:spPr/>
      <dgm:t>
        <a:bodyPr/>
        <a:lstStyle/>
        <a:p>
          <a:endParaRPr lang="es-ES"/>
        </a:p>
      </dgm:t>
    </dgm:pt>
    <dgm:pt modelId="{BF44D77D-406E-4729-A1E9-F9F5A5BA1436}" type="sibTrans" cxnId="{DAAD4A90-ECE3-4C39-BCA2-10FA6246E133}">
      <dgm:prSet/>
      <dgm:spPr/>
      <dgm:t>
        <a:bodyPr/>
        <a:lstStyle/>
        <a:p>
          <a:endParaRPr lang="es-ES"/>
        </a:p>
      </dgm:t>
    </dgm:pt>
    <dgm:pt modelId="{10D1E085-2420-45A1-95FB-857B3318E04F}">
      <dgm:prSet/>
      <dgm:spPr/>
      <dgm:t>
        <a:bodyPr/>
        <a:lstStyle/>
        <a:p>
          <a:pPr rtl="0"/>
          <a:r>
            <a:rPr lang="es-ES" dirty="0" smtClean="0"/>
            <a:t>Rúbrica</a:t>
          </a:r>
          <a:endParaRPr lang="es-ES" dirty="0"/>
        </a:p>
      </dgm:t>
    </dgm:pt>
    <dgm:pt modelId="{A49F8422-8540-4DD2-B41D-E5653741C47F}" type="parTrans" cxnId="{8825A34F-5028-48A9-8599-FC0F18393955}">
      <dgm:prSet/>
      <dgm:spPr/>
      <dgm:t>
        <a:bodyPr/>
        <a:lstStyle/>
        <a:p>
          <a:endParaRPr lang="es-ES"/>
        </a:p>
      </dgm:t>
    </dgm:pt>
    <dgm:pt modelId="{975FCBA3-73BD-41F9-B427-A3260429B307}" type="sibTrans" cxnId="{8825A34F-5028-48A9-8599-FC0F18393955}">
      <dgm:prSet/>
      <dgm:spPr/>
      <dgm:t>
        <a:bodyPr/>
        <a:lstStyle/>
        <a:p>
          <a:endParaRPr lang="es-ES"/>
        </a:p>
      </dgm:t>
    </dgm:pt>
    <dgm:pt modelId="{3666E6A7-775E-46B2-B7A8-77C865E2A4D3}" type="pres">
      <dgm:prSet presAssocID="{5F8457D0-9E2E-4C32-ABBA-F258552068D6}" presName="linear" presStyleCnt="0">
        <dgm:presLayoutVars>
          <dgm:animLvl val="lvl"/>
          <dgm:resizeHandles val="exact"/>
        </dgm:presLayoutVars>
      </dgm:prSet>
      <dgm:spPr/>
    </dgm:pt>
    <dgm:pt modelId="{A6398ACF-E5DC-4136-B134-027EF4EAA5BE}" type="pres">
      <dgm:prSet presAssocID="{8AC06133-A2A5-4893-831E-D272663FFA00}" presName="parentText" presStyleLbl="node1" presStyleIdx="0" presStyleCnt="7">
        <dgm:presLayoutVars>
          <dgm:chMax val="0"/>
          <dgm:bulletEnabled val="1"/>
        </dgm:presLayoutVars>
      </dgm:prSet>
      <dgm:spPr/>
    </dgm:pt>
    <dgm:pt modelId="{8C34689C-5CF1-4AC1-8673-245130E457A5}" type="pres">
      <dgm:prSet presAssocID="{CA7B4CA4-C401-4CDF-AD30-10B23DF8B064}" presName="spacer" presStyleCnt="0"/>
      <dgm:spPr/>
    </dgm:pt>
    <dgm:pt modelId="{CE93D154-D63F-4427-9AF5-D9A7D6AA10C1}" type="pres">
      <dgm:prSet presAssocID="{1C0BE7CA-1CC8-4B3F-A66C-CE698B29C5D0}" presName="parentText" presStyleLbl="node1" presStyleIdx="1" presStyleCnt="7">
        <dgm:presLayoutVars>
          <dgm:chMax val="0"/>
          <dgm:bulletEnabled val="1"/>
        </dgm:presLayoutVars>
      </dgm:prSet>
      <dgm:spPr/>
    </dgm:pt>
    <dgm:pt modelId="{DB080273-8087-4DF7-947B-F79CD52E8830}" type="pres">
      <dgm:prSet presAssocID="{98AEF5A4-5D2F-4530-A7E7-008ED50E3FE0}" presName="spacer" presStyleCnt="0"/>
      <dgm:spPr/>
    </dgm:pt>
    <dgm:pt modelId="{72A48FE9-5C9C-4629-BECD-08DCA39C8300}" type="pres">
      <dgm:prSet presAssocID="{728F87DF-322E-4EFE-BED3-B072306D620B}" presName="parentText" presStyleLbl="node1" presStyleIdx="2" presStyleCnt="7">
        <dgm:presLayoutVars>
          <dgm:chMax val="0"/>
          <dgm:bulletEnabled val="1"/>
        </dgm:presLayoutVars>
      </dgm:prSet>
      <dgm:spPr/>
      <dgm:t>
        <a:bodyPr/>
        <a:lstStyle/>
        <a:p>
          <a:endParaRPr lang="es-ES"/>
        </a:p>
      </dgm:t>
    </dgm:pt>
    <dgm:pt modelId="{C9393CF2-F9E6-46C4-905F-0DAADD4B1B43}" type="pres">
      <dgm:prSet presAssocID="{955EE5FA-DB8B-49BA-A027-0231E43CB9CA}" presName="spacer" presStyleCnt="0"/>
      <dgm:spPr/>
    </dgm:pt>
    <dgm:pt modelId="{21C08705-E625-46BB-AF3B-F340737CF047}" type="pres">
      <dgm:prSet presAssocID="{8F9D20AB-A0D7-4202-BA10-64644082A99F}" presName="parentText" presStyleLbl="node1" presStyleIdx="3" presStyleCnt="7">
        <dgm:presLayoutVars>
          <dgm:chMax val="0"/>
          <dgm:bulletEnabled val="1"/>
        </dgm:presLayoutVars>
      </dgm:prSet>
      <dgm:spPr/>
    </dgm:pt>
    <dgm:pt modelId="{216F9D21-ADD7-41CE-96CB-032E2E5BA7FD}" type="pres">
      <dgm:prSet presAssocID="{5117EB39-CCB9-4CA1-B9A2-2E0B7721A60B}" presName="spacer" presStyleCnt="0"/>
      <dgm:spPr/>
    </dgm:pt>
    <dgm:pt modelId="{F02EC67E-55E7-4756-90C1-9CA2CBCFD8A4}" type="pres">
      <dgm:prSet presAssocID="{E4D14A25-9A90-4C2A-8E42-A278A1388680}" presName="parentText" presStyleLbl="node1" presStyleIdx="4" presStyleCnt="7">
        <dgm:presLayoutVars>
          <dgm:chMax val="0"/>
          <dgm:bulletEnabled val="1"/>
        </dgm:presLayoutVars>
      </dgm:prSet>
      <dgm:spPr/>
    </dgm:pt>
    <dgm:pt modelId="{583D071E-3B16-4AAF-965C-2D7B0CB4C542}" type="pres">
      <dgm:prSet presAssocID="{AD111360-F50D-4B37-8172-BD1DAE967258}" presName="spacer" presStyleCnt="0"/>
      <dgm:spPr/>
    </dgm:pt>
    <dgm:pt modelId="{C8C62B23-D960-4F79-B57D-5061309DB8A8}" type="pres">
      <dgm:prSet presAssocID="{327BD38D-A2C1-4B90-B327-DE2E4B26EEE4}" presName="parentText" presStyleLbl="node1" presStyleIdx="5" presStyleCnt="7">
        <dgm:presLayoutVars>
          <dgm:chMax val="0"/>
          <dgm:bulletEnabled val="1"/>
        </dgm:presLayoutVars>
      </dgm:prSet>
      <dgm:spPr/>
    </dgm:pt>
    <dgm:pt modelId="{316E5C49-9EE3-4E8A-BC91-28FE3F10D70A}" type="pres">
      <dgm:prSet presAssocID="{BF44D77D-406E-4729-A1E9-F9F5A5BA1436}" presName="spacer" presStyleCnt="0"/>
      <dgm:spPr/>
    </dgm:pt>
    <dgm:pt modelId="{130A14E1-BE40-491B-B4FF-A8D76CE709B2}" type="pres">
      <dgm:prSet presAssocID="{10D1E085-2420-45A1-95FB-857B3318E04F}" presName="parentText" presStyleLbl="node1" presStyleIdx="6" presStyleCnt="7">
        <dgm:presLayoutVars>
          <dgm:chMax val="0"/>
          <dgm:bulletEnabled val="1"/>
        </dgm:presLayoutVars>
      </dgm:prSet>
      <dgm:spPr/>
    </dgm:pt>
  </dgm:ptLst>
  <dgm:cxnLst>
    <dgm:cxn modelId="{8825A34F-5028-48A9-8599-FC0F18393955}" srcId="{5F8457D0-9E2E-4C32-ABBA-F258552068D6}" destId="{10D1E085-2420-45A1-95FB-857B3318E04F}" srcOrd="6" destOrd="0" parTransId="{A49F8422-8540-4DD2-B41D-E5653741C47F}" sibTransId="{975FCBA3-73BD-41F9-B427-A3260429B307}"/>
    <dgm:cxn modelId="{37612865-238D-4C47-8FD5-3937E062D708}" srcId="{5F8457D0-9E2E-4C32-ABBA-F258552068D6}" destId="{728F87DF-322E-4EFE-BED3-B072306D620B}" srcOrd="2" destOrd="0" parTransId="{CBFDF677-13DC-4D83-964A-6506162292CB}" sibTransId="{955EE5FA-DB8B-49BA-A027-0231E43CB9CA}"/>
    <dgm:cxn modelId="{A52EF8A0-5F38-4E8D-B49A-AEB2A3D5A742}" type="presOf" srcId="{8AC06133-A2A5-4893-831E-D272663FFA00}" destId="{A6398ACF-E5DC-4136-B134-027EF4EAA5BE}" srcOrd="0" destOrd="0" presId="urn:microsoft.com/office/officeart/2005/8/layout/vList2"/>
    <dgm:cxn modelId="{FE858CCA-74EC-4141-86B3-575D252EBF35}" srcId="{5F8457D0-9E2E-4C32-ABBA-F258552068D6}" destId="{E4D14A25-9A90-4C2A-8E42-A278A1388680}" srcOrd="4" destOrd="0" parTransId="{B9D69146-7C7F-4E8B-9F50-4152EA4E199D}" sibTransId="{AD111360-F50D-4B37-8172-BD1DAE967258}"/>
    <dgm:cxn modelId="{BD933D50-7849-4F10-8484-E7582CB7963E}" srcId="{5F8457D0-9E2E-4C32-ABBA-F258552068D6}" destId="{8AC06133-A2A5-4893-831E-D272663FFA00}" srcOrd="0" destOrd="0" parTransId="{90A658CA-A666-422D-9B0B-20F83EE0BCCC}" sibTransId="{CA7B4CA4-C401-4CDF-AD30-10B23DF8B064}"/>
    <dgm:cxn modelId="{DAAD4A90-ECE3-4C39-BCA2-10FA6246E133}" srcId="{5F8457D0-9E2E-4C32-ABBA-F258552068D6}" destId="{327BD38D-A2C1-4B90-B327-DE2E4B26EEE4}" srcOrd="5" destOrd="0" parTransId="{25A5DCAA-E04B-40DC-959B-1FF16DA2CC9F}" sibTransId="{BF44D77D-406E-4729-A1E9-F9F5A5BA1436}"/>
    <dgm:cxn modelId="{9FCE3AFB-D2C0-4815-A6EB-66FB6DBFD13E}" type="presOf" srcId="{10D1E085-2420-45A1-95FB-857B3318E04F}" destId="{130A14E1-BE40-491B-B4FF-A8D76CE709B2}" srcOrd="0" destOrd="0" presId="urn:microsoft.com/office/officeart/2005/8/layout/vList2"/>
    <dgm:cxn modelId="{2AC0A11B-6BFC-4C6E-9444-92D329C2F65B}" type="presOf" srcId="{5F8457D0-9E2E-4C32-ABBA-F258552068D6}" destId="{3666E6A7-775E-46B2-B7A8-77C865E2A4D3}" srcOrd="0" destOrd="0" presId="urn:microsoft.com/office/officeart/2005/8/layout/vList2"/>
    <dgm:cxn modelId="{2EE1ED62-445D-4348-B23C-09AE5701D333}" srcId="{5F8457D0-9E2E-4C32-ABBA-F258552068D6}" destId="{1C0BE7CA-1CC8-4B3F-A66C-CE698B29C5D0}" srcOrd="1" destOrd="0" parTransId="{03FD8B3B-F6BA-40AD-BA3F-D1E1580B7315}" sibTransId="{98AEF5A4-5D2F-4530-A7E7-008ED50E3FE0}"/>
    <dgm:cxn modelId="{F953C822-838E-46FA-A47F-A99E1E74DDF8}" srcId="{5F8457D0-9E2E-4C32-ABBA-F258552068D6}" destId="{8F9D20AB-A0D7-4202-BA10-64644082A99F}" srcOrd="3" destOrd="0" parTransId="{C66634BA-9925-48B5-8A07-43E54E2AE6E7}" sibTransId="{5117EB39-CCB9-4CA1-B9A2-2E0B7721A60B}"/>
    <dgm:cxn modelId="{2B961BBB-F88F-40EC-A5F8-3DE9B6C40104}" type="presOf" srcId="{728F87DF-322E-4EFE-BED3-B072306D620B}" destId="{72A48FE9-5C9C-4629-BECD-08DCA39C8300}" srcOrd="0" destOrd="0" presId="urn:microsoft.com/office/officeart/2005/8/layout/vList2"/>
    <dgm:cxn modelId="{47BA1D94-8342-4B40-A80B-D0112F361961}" type="presOf" srcId="{1C0BE7CA-1CC8-4B3F-A66C-CE698B29C5D0}" destId="{CE93D154-D63F-4427-9AF5-D9A7D6AA10C1}" srcOrd="0" destOrd="0" presId="urn:microsoft.com/office/officeart/2005/8/layout/vList2"/>
    <dgm:cxn modelId="{AE72AFAD-5D14-4C93-B433-64D7AC8D3D42}" type="presOf" srcId="{E4D14A25-9A90-4C2A-8E42-A278A1388680}" destId="{F02EC67E-55E7-4756-90C1-9CA2CBCFD8A4}" srcOrd="0" destOrd="0" presId="urn:microsoft.com/office/officeart/2005/8/layout/vList2"/>
    <dgm:cxn modelId="{BE69EA15-B03E-49AA-BE54-F5CFF457A646}" type="presOf" srcId="{8F9D20AB-A0D7-4202-BA10-64644082A99F}" destId="{21C08705-E625-46BB-AF3B-F340737CF047}" srcOrd="0" destOrd="0" presId="urn:microsoft.com/office/officeart/2005/8/layout/vList2"/>
    <dgm:cxn modelId="{EFE1E446-D3E3-43F1-9D1B-42530AD73B27}" type="presOf" srcId="{327BD38D-A2C1-4B90-B327-DE2E4B26EEE4}" destId="{C8C62B23-D960-4F79-B57D-5061309DB8A8}" srcOrd="0" destOrd="0" presId="urn:microsoft.com/office/officeart/2005/8/layout/vList2"/>
    <dgm:cxn modelId="{9C72851F-7293-4B23-9C2C-EC249CAE9E2D}" type="presParOf" srcId="{3666E6A7-775E-46B2-B7A8-77C865E2A4D3}" destId="{A6398ACF-E5DC-4136-B134-027EF4EAA5BE}" srcOrd="0" destOrd="0" presId="urn:microsoft.com/office/officeart/2005/8/layout/vList2"/>
    <dgm:cxn modelId="{E0C003CD-57E5-48C4-B5A9-FC697A43E65E}" type="presParOf" srcId="{3666E6A7-775E-46B2-B7A8-77C865E2A4D3}" destId="{8C34689C-5CF1-4AC1-8673-245130E457A5}" srcOrd="1" destOrd="0" presId="urn:microsoft.com/office/officeart/2005/8/layout/vList2"/>
    <dgm:cxn modelId="{D1BEF7AF-A6E8-432B-8D82-F160339EC700}" type="presParOf" srcId="{3666E6A7-775E-46B2-B7A8-77C865E2A4D3}" destId="{CE93D154-D63F-4427-9AF5-D9A7D6AA10C1}" srcOrd="2" destOrd="0" presId="urn:microsoft.com/office/officeart/2005/8/layout/vList2"/>
    <dgm:cxn modelId="{55F72706-76FA-4FA9-9D88-0C05A2B26458}" type="presParOf" srcId="{3666E6A7-775E-46B2-B7A8-77C865E2A4D3}" destId="{DB080273-8087-4DF7-947B-F79CD52E8830}" srcOrd="3" destOrd="0" presId="urn:microsoft.com/office/officeart/2005/8/layout/vList2"/>
    <dgm:cxn modelId="{DD07B7E5-CB18-4FC1-A78B-3E65AA9369BE}" type="presParOf" srcId="{3666E6A7-775E-46B2-B7A8-77C865E2A4D3}" destId="{72A48FE9-5C9C-4629-BECD-08DCA39C8300}" srcOrd="4" destOrd="0" presId="urn:microsoft.com/office/officeart/2005/8/layout/vList2"/>
    <dgm:cxn modelId="{A774B7CC-89CF-4DAE-B8E3-4B86B20338AB}" type="presParOf" srcId="{3666E6A7-775E-46B2-B7A8-77C865E2A4D3}" destId="{C9393CF2-F9E6-46C4-905F-0DAADD4B1B43}" srcOrd="5" destOrd="0" presId="urn:microsoft.com/office/officeart/2005/8/layout/vList2"/>
    <dgm:cxn modelId="{CDA30DBC-4692-4AC4-BFCB-B3D49C247A7A}" type="presParOf" srcId="{3666E6A7-775E-46B2-B7A8-77C865E2A4D3}" destId="{21C08705-E625-46BB-AF3B-F340737CF047}" srcOrd="6" destOrd="0" presId="urn:microsoft.com/office/officeart/2005/8/layout/vList2"/>
    <dgm:cxn modelId="{F25D1CD8-9FE3-424B-92F5-D9D1A1B97BF3}" type="presParOf" srcId="{3666E6A7-775E-46B2-B7A8-77C865E2A4D3}" destId="{216F9D21-ADD7-41CE-96CB-032E2E5BA7FD}" srcOrd="7" destOrd="0" presId="urn:microsoft.com/office/officeart/2005/8/layout/vList2"/>
    <dgm:cxn modelId="{2A7D07B5-96F2-475B-BA67-72E8212C75BD}" type="presParOf" srcId="{3666E6A7-775E-46B2-B7A8-77C865E2A4D3}" destId="{F02EC67E-55E7-4756-90C1-9CA2CBCFD8A4}" srcOrd="8" destOrd="0" presId="urn:microsoft.com/office/officeart/2005/8/layout/vList2"/>
    <dgm:cxn modelId="{5DDBD18C-1C4F-42C2-ABA0-2F38BFDE066D}" type="presParOf" srcId="{3666E6A7-775E-46B2-B7A8-77C865E2A4D3}" destId="{583D071E-3B16-4AAF-965C-2D7B0CB4C542}" srcOrd="9" destOrd="0" presId="urn:microsoft.com/office/officeart/2005/8/layout/vList2"/>
    <dgm:cxn modelId="{E092FE6D-2E83-48BD-9C7F-1FE7550919DB}" type="presParOf" srcId="{3666E6A7-775E-46B2-B7A8-77C865E2A4D3}" destId="{C8C62B23-D960-4F79-B57D-5061309DB8A8}" srcOrd="10" destOrd="0" presId="urn:microsoft.com/office/officeart/2005/8/layout/vList2"/>
    <dgm:cxn modelId="{B479A40D-576F-42E3-8FC8-9B57BC34CACA}" type="presParOf" srcId="{3666E6A7-775E-46B2-B7A8-77C865E2A4D3}" destId="{316E5C49-9EE3-4E8A-BC91-28FE3F10D70A}" srcOrd="11" destOrd="0" presId="urn:microsoft.com/office/officeart/2005/8/layout/vList2"/>
    <dgm:cxn modelId="{F704985F-8767-41D3-ACCC-5FDA2BBAB172}" type="presParOf" srcId="{3666E6A7-775E-46B2-B7A8-77C865E2A4D3}" destId="{130A14E1-BE40-491B-B4FF-A8D76CE709B2}" srcOrd="1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49144F-1C3F-4965-BC9B-F9347AF2A463}" type="doc">
      <dgm:prSet loTypeId="urn:microsoft.com/office/officeart/2005/8/layout/cycle1" loCatId="cycle" qsTypeId="urn:microsoft.com/office/officeart/2005/8/quickstyle/simple1" qsCatId="simple" csTypeId="urn:microsoft.com/office/officeart/2005/8/colors/colorful1#1" csCatId="colorful" phldr="1"/>
      <dgm:spPr/>
    </dgm:pt>
    <dgm:pt modelId="{889FD78B-08DB-43AA-8B7E-322B8E55C66C}">
      <dgm:prSet phldrT="[Texto]"/>
      <dgm:spPr/>
      <dgm:t>
        <a:bodyPr/>
        <a:lstStyle/>
        <a:p>
          <a:r>
            <a:rPr lang="es-ES" dirty="0" smtClean="0"/>
            <a:t>PUESTA EN MARCHA</a:t>
          </a:r>
          <a:endParaRPr lang="es-ES" dirty="0"/>
        </a:p>
      </dgm:t>
    </dgm:pt>
    <dgm:pt modelId="{F543F70D-DB50-4E46-A539-DF1C3A062017}" type="parTrans" cxnId="{86D5CC5D-EAE9-4251-9B03-64F304F6E69C}">
      <dgm:prSet/>
      <dgm:spPr/>
      <dgm:t>
        <a:bodyPr/>
        <a:lstStyle/>
        <a:p>
          <a:endParaRPr lang="es-ES"/>
        </a:p>
      </dgm:t>
    </dgm:pt>
    <dgm:pt modelId="{9B147138-F85D-4609-9E3C-8D39FB8A4981}" type="sibTrans" cxnId="{86D5CC5D-EAE9-4251-9B03-64F304F6E69C}">
      <dgm:prSet/>
      <dgm:spPr/>
      <dgm:t>
        <a:bodyPr/>
        <a:lstStyle/>
        <a:p>
          <a:endParaRPr lang="es-ES"/>
        </a:p>
      </dgm:t>
    </dgm:pt>
    <dgm:pt modelId="{8553220A-BC34-4FAF-8EC6-14FE5CCDBDB9}">
      <dgm:prSet phldrT="[Texto]"/>
      <dgm:spPr/>
      <dgm:t>
        <a:bodyPr/>
        <a:lstStyle/>
        <a:p>
          <a:r>
            <a:rPr lang="es-ES" dirty="0" smtClean="0"/>
            <a:t>EVALUACIÓN</a:t>
          </a:r>
          <a:endParaRPr lang="es-ES" dirty="0"/>
        </a:p>
      </dgm:t>
    </dgm:pt>
    <dgm:pt modelId="{6C284E04-B5EB-4EAA-91C5-EA98A60C4C35}" type="parTrans" cxnId="{D530EF0E-BFD1-4CA4-A3F2-755AEC4D8E01}">
      <dgm:prSet/>
      <dgm:spPr/>
      <dgm:t>
        <a:bodyPr/>
        <a:lstStyle/>
        <a:p>
          <a:endParaRPr lang="es-ES"/>
        </a:p>
      </dgm:t>
    </dgm:pt>
    <dgm:pt modelId="{A7D20B67-39E5-4D4D-B7AF-C42B5CE99232}" type="sibTrans" cxnId="{D530EF0E-BFD1-4CA4-A3F2-755AEC4D8E01}">
      <dgm:prSet/>
      <dgm:spPr/>
      <dgm:t>
        <a:bodyPr/>
        <a:lstStyle/>
        <a:p>
          <a:endParaRPr lang="es-ES"/>
        </a:p>
      </dgm:t>
    </dgm:pt>
    <dgm:pt modelId="{942D65F2-9E3D-4400-A991-6E9241E43F92}">
      <dgm:prSet phldrT="[Texto]"/>
      <dgm:spPr/>
      <dgm:t>
        <a:bodyPr/>
        <a:lstStyle/>
        <a:p>
          <a:r>
            <a:rPr lang="es-ES" dirty="0" smtClean="0"/>
            <a:t>PLANIFICACIÓN</a:t>
          </a:r>
          <a:endParaRPr lang="es-ES" dirty="0"/>
        </a:p>
      </dgm:t>
    </dgm:pt>
    <dgm:pt modelId="{A9792154-CB60-4ED7-BF5D-9DD6AED05C81}" type="parTrans" cxnId="{4166B1A5-32ED-4E91-B5E2-8E24CF042BD1}">
      <dgm:prSet/>
      <dgm:spPr/>
      <dgm:t>
        <a:bodyPr/>
        <a:lstStyle/>
        <a:p>
          <a:endParaRPr lang="es-ES"/>
        </a:p>
      </dgm:t>
    </dgm:pt>
    <dgm:pt modelId="{AF25E729-71DE-438A-8423-E1DEB5D78B7C}" type="sibTrans" cxnId="{4166B1A5-32ED-4E91-B5E2-8E24CF042BD1}">
      <dgm:prSet/>
      <dgm:spPr/>
      <dgm:t>
        <a:bodyPr/>
        <a:lstStyle/>
        <a:p>
          <a:endParaRPr lang="es-ES"/>
        </a:p>
      </dgm:t>
    </dgm:pt>
    <dgm:pt modelId="{F125DC24-2B04-4CAD-8BC7-73CC335DBD6D}">
      <dgm:prSet/>
      <dgm:spPr/>
      <dgm:t>
        <a:bodyPr/>
        <a:lstStyle/>
        <a:p>
          <a:r>
            <a:rPr lang="es-ES" dirty="0" smtClean="0"/>
            <a:t>PROPUESTA DE MEJORA</a:t>
          </a:r>
          <a:endParaRPr lang="es-ES" dirty="0"/>
        </a:p>
      </dgm:t>
    </dgm:pt>
    <dgm:pt modelId="{E92EACC3-DDAB-4DCF-A18C-DB9663392BEE}" type="parTrans" cxnId="{CD4D00FB-733F-4DC2-B6B3-73223516C112}">
      <dgm:prSet/>
      <dgm:spPr/>
      <dgm:t>
        <a:bodyPr/>
        <a:lstStyle/>
        <a:p>
          <a:endParaRPr lang="es-ES"/>
        </a:p>
      </dgm:t>
    </dgm:pt>
    <dgm:pt modelId="{B2B235D4-6B47-488A-9440-B7374392A877}" type="sibTrans" cxnId="{CD4D00FB-733F-4DC2-B6B3-73223516C112}">
      <dgm:prSet/>
      <dgm:spPr/>
      <dgm:t>
        <a:bodyPr/>
        <a:lstStyle/>
        <a:p>
          <a:endParaRPr lang="es-ES"/>
        </a:p>
      </dgm:t>
    </dgm:pt>
    <dgm:pt modelId="{8E1343BD-4CD8-49E4-8B92-59D352AD6682}" type="pres">
      <dgm:prSet presAssocID="{B049144F-1C3F-4965-BC9B-F9347AF2A463}" presName="cycle" presStyleCnt="0">
        <dgm:presLayoutVars>
          <dgm:dir/>
          <dgm:resizeHandles val="exact"/>
        </dgm:presLayoutVars>
      </dgm:prSet>
      <dgm:spPr/>
    </dgm:pt>
    <dgm:pt modelId="{A809FD28-6861-479A-BB68-048A81700790}" type="pres">
      <dgm:prSet presAssocID="{889FD78B-08DB-43AA-8B7E-322B8E55C66C}" presName="dummy" presStyleCnt="0"/>
      <dgm:spPr/>
    </dgm:pt>
    <dgm:pt modelId="{3B69219F-BAED-4D58-9CFB-43D64CFFAC74}" type="pres">
      <dgm:prSet presAssocID="{889FD78B-08DB-43AA-8B7E-322B8E55C66C}" presName="node" presStyleLbl="revTx" presStyleIdx="0" presStyleCnt="4">
        <dgm:presLayoutVars>
          <dgm:bulletEnabled val="1"/>
        </dgm:presLayoutVars>
      </dgm:prSet>
      <dgm:spPr/>
      <dgm:t>
        <a:bodyPr/>
        <a:lstStyle/>
        <a:p>
          <a:endParaRPr lang="es-ES"/>
        </a:p>
      </dgm:t>
    </dgm:pt>
    <dgm:pt modelId="{8CF295EC-28F2-43F9-8BAE-DA018B4334B8}" type="pres">
      <dgm:prSet presAssocID="{9B147138-F85D-4609-9E3C-8D39FB8A4981}" presName="sibTrans" presStyleLbl="node1" presStyleIdx="0" presStyleCnt="4"/>
      <dgm:spPr/>
      <dgm:t>
        <a:bodyPr/>
        <a:lstStyle/>
        <a:p>
          <a:endParaRPr lang="es-ES"/>
        </a:p>
      </dgm:t>
    </dgm:pt>
    <dgm:pt modelId="{FE64A195-6FF4-4BEC-A79E-ADB415010F1E}" type="pres">
      <dgm:prSet presAssocID="{8553220A-BC34-4FAF-8EC6-14FE5CCDBDB9}" presName="dummy" presStyleCnt="0"/>
      <dgm:spPr/>
    </dgm:pt>
    <dgm:pt modelId="{92B5F54C-820E-473F-A66A-A450EF7D0247}" type="pres">
      <dgm:prSet presAssocID="{8553220A-BC34-4FAF-8EC6-14FE5CCDBDB9}" presName="node" presStyleLbl="revTx" presStyleIdx="1" presStyleCnt="4">
        <dgm:presLayoutVars>
          <dgm:bulletEnabled val="1"/>
        </dgm:presLayoutVars>
      </dgm:prSet>
      <dgm:spPr/>
      <dgm:t>
        <a:bodyPr/>
        <a:lstStyle/>
        <a:p>
          <a:endParaRPr lang="es-ES"/>
        </a:p>
      </dgm:t>
    </dgm:pt>
    <dgm:pt modelId="{4EBB1AD3-A564-498E-8221-DE94D20DF463}" type="pres">
      <dgm:prSet presAssocID="{A7D20B67-39E5-4D4D-B7AF-C42B5CE99232}" presName="sibTrans" presStyleLbl="node1" presStyleIdx="1" presStyleCnt="4"/>
      <dgm:spPr/>
      <dgm:t>
        <a:bodyPr/>
        <a:lstStyle/>
        <a:p>
          <a:endParaRPr lang="es-ES"/>
        </a:p>
      </dgm:t>
    </dgm:pt>
    <dgm:pt modelId="{E744D0DE-BB75-4BB3-BD63-19899931DAA1}" type="pres">
      <dgm:prSet presAssocID="{F125DC24-2B04-4CAD-8BC7-73CC335DBD6D}" presName="dummy" presStyleCnt="0"/>
      <dgm:spPr/>
    </dgm:pt>
    <dgm:pt modelId="{DAD03894-1311-4D1E-8A45-B5E13EDB5BF0}" type="pres">
      <dgm:prSet presAssocID="{F125DC24-2B04-4CAD-8BC7-73CC335DBD6D}" presName="node" presStyleLbl="revTx" presStyleIdx="2" presStyleCnt="4">
        <dgm:presLayoutVars>
          <dgm:bulletEnabled val="1"/>
        </dgm:presLayoutVars>
      </dgm:prSet>
      <dgm:spPr/>
      <dgm:t>
        <a:bodyPr/>
        <a:lstStyle/>
        <a:p>
          <a:endParaRPr lang="es-ES"/>
        </a:p>
      </dgm:t>
    </dgm:pt>
    <dgm:pt modelId="{F4FA1D20-6D56-41DB-9056-D9F2A1D20733}" type="pres">
      <dgm:prSet presAssocID="{B2B235D4-6B47-488A-9440-B7374392A877}" presName="sibTrans" presStyleLbl="node1" presStyleIdx="2" presStyleCnt="4"/>
      <dgm:spPr/>
      <dgm:t>
        <a:bodyPr/>
        <a:lstStyle/>
        <a:p>
          <a:endParaRPr lang="es-ES"/>
        </a:p>
      </dgm:t>
    </dgm:pt>
    <dgm:pt modelId="{E6C53AD3-A96E-4D78-B291-18C78A1CBA03}" type="pres">
      <dgm:prSet presAssocID="{942D65F2-9E3D-4400-A991-6E9241E43F92}" presName="dummy" presStyleCnt="0"/>
      <dgm:spPr/>
    </dgm:pt>
    <dgm:pt modelId="{16E31990-9B6A-4909-9E67-B78F3C6AF6DF}" type="pres">
      <dgm:prSet presAssocID="{942D65F2-9E3D-4400-A991-6E9241E43F92}" presName="node" presStyleLbl="revTx" presStyleIdx="3" presStyleCnt="4">
        <dgm:presLayoutVars>
          <dgm:bulletEnabled val="1"/>
        </dgm:presLayoutVars>
      </dgm:prSet>
      <dgm:spPr/>
      <dgm:t>
        <a:bodyPr/>
        <a:lstStyle/>
        <a:p>
          <a:endParaRPr lang="es-ES"/>
        </a:p>
      </dgm:t>
    </dgm:pt>
    <dgm:pt modelId="{3CA0C16F-3096-4CEE-903C-114958AAC525}" type="pres">
      <dgm:prSet presAssocID="{AF25E729-71DE-438A-8423-E1DEB5D78B7C}" presName="sibTrans" presStyleLbl="node1" presStyleIdx="3" presStyleCnt="4"/>
      <dgm:spPr/>
      <dgm:t>
        <a:bodyPr/>
        <a:lstStyle/>
        <a:p>
          <a:endParaRPr lang="es-ES"/>
        </a:p>
      </dgm:t>
    </dgm:pt>
  </dgm:ptLst>
  <dgm:cxnLst>
    <dgm:cxn modelId="{9CEEC771-1B16-4F38-B5E8-C426E1CD9CAA}" type="presOf" srcId="{F125DC24-2B04-4CAD-8BC7-73CC335DBD6D}" destId="{DAD03894-1311-4D1E-8A45-B5E13EDB5BF0}" srcOrd="0" destOrd="0" presId="urn:microsoft.com/office/officeart/2005/8/layout/cycle1"/>
    <dgm:cxn modelId="{1082149F-3985-416D-8B58-4433E48BA5F6}" type="presOf" srcId="{9B147138-F85D-4609-9E3C-8D39FB8A4981}" destId="{8CF295EC-28F2-43F9-8BAE-DA018B4334B8}" srcOrd="0" destOrd="0" presId="urn:microsoft.com/office/officeart/2005/8/layout/cycle1"/>
    <dgm:cxn modelId="{94EBF46C-FEBC-4561-A8E2-78F4E0A1EAD9}" type="presOf" srcId="{889FD78B-08DB-43AA-8B7E-322B8E55C66C}" destId="{3B69219F-BAED-4D58-9CFB-43D64CFFAC74}" srcOrd="0" destOrd="0" presId="urn:microsoft.com/office/officeart/2005/8/layout/cycle1"/>
    <dgm:cxn modelId="{CDE585B0-DA85-44D6-BF12-0CFEFC83BB4D}" type="presOf" srcId="{B049144F-1C3F-4965-BC9B-F9347AF2A463}" destId="{8E1343BD-4CD8-49E4-8B92-59D352AD6682}" srcOrd="0" destOrd="0" presId="urn:microsoft.com/office/officeart/2005/8/layout/cycle1"/>
    <dgm:cxn modelId="{86D5CC5D-EAE9-4251-9B03-64F304F6E69C}" srcId="{B049144F-1C3F-4965-BC9B-F9347AF2A463}" destId="{889FD78B-08DB-43AA-8B7E-322B8E55C66C}" srcOrd="0" destOrd="0" parTransId="{F543F70D-DB50-4E46-A539-DF1C3A062017}" sibTransId="{9B147138-F85D-4609-9E3C-8D39FB8A4981}"/>
    <dgm:cxn modelId="{4166B1A5-32ED-4E91-B5E2-8E24CF042BD1}" srcId="{B049144F-1C3F-4965-BC9B-F9347AF2A463}" destId="{942D65F2-9E3D-4400-A991-6E9241E43F92}" srcOrd="3" destOrd="0" parTransId="{A9792154-CB60-4ED7-BF5D-9DD6AED05C81}" sibTransId="{AF25E729-71DE-438A-8423-E1DEB5D78B7C}"/>
    <dgm:cxn modelId="{FA53588C-DEFD-4AA7-BBD2-5B144EC3623E}" type="presOf" srcId="{A7D20B67-39E5-4D4D-B7AF-C42B5CE99232}" destId="{4EBB1AD3-A564-498E-8221-DE94D20DF463}" srcOrd="0" destOrd="0" presId="urn:microsoft.com/office/officeart/2005/8/layout/cycle1"/>
    <dgm:cxn modelId="{8898D3E4-6CAE-4F89-9B3B-BE65953962D9}" type="presOf" srcId="{8553220A-BC34-4FAF-8EC6-14FE5CCDBDB9}" destId="{92B5F54C-820E-473F-A66A-A450EF7D0247}" srcOrd="0" destOrd="0" presId="urn:microsoft.com/office/officeart/2005/8/layout/cycle1"/>
    <dgm:cxn modelId="{77AF0021-2F19-4178-8FCE-57B5C4EB86B4}" type="presOf" srcId="{942D65F2-9E3D-4400-A991-6E9241E43F92}" destId="{16E31990-9B6A-4909-9E67-B78F3C6AF6DF}" srcOrd="0" destOrd="0" presId="urn:microsoft.com/office/officeart/2005/8/layout/cycle1"/>
    <dgm:cxn modelId="{D530EF0E-BFD1-4CA4-A3F2-755AEC4D8E01}" srcId="{B049144F-1C3F-4965-BC9B-F9347AF2A463}" destId="{8553220A-BC34-4FAF-8EC6-14FE5CCDBDB9}" srcOrd="1" destOrd="0" parTransId="{6C284E04-B5EB-4EAA-91C5-EA98A60C4C35}" sibTransId="{A7D20B67-39E5-4D4D-B7AF-C42B5CE99232}"/>
    <dgm:cxn modelId="{CD4D00FB-733F-4DC2-B6B3-73223516C112}" srcId="{B049144F-1C3F-4965-BC9B-F9347AF2A463}" destId="{F125DC24-2B04-4CAD-8BC7-73CC335DBD6D}" srcOrd="2" destOrd="0" parTransId="{E92EACC3-DDAB-4DCF-A18C-DB9663392BEE}" sibTransId="{B2B235D4-6B47-488A-9440-B7374392A877}"/>
    <dgm:cxn modelId="{D537734A-0CE0-47DA-A458-B81F3EFF4F93}" type="presOf" srcId="{AF25E729-71DE-438A-8423-E1DEB5D78B7C}" destId="{3CA0C16F-3096-4CEE-903C-114958AAC525}" srcOrd="0" destOrd="0" presId="urn:microsoft.com/office/officeart/2005/8/layout/cycle1"/>
    <dgm:cxn modelId="{2186F35D-D18E-4A5B-A580-D0061DC3A7F2}" type="presOf" srcId="{B2B235D4-6B47-488A-9440-B7374392A877}" destId="{F4FA1D20-6D56-41DB-9056-D9F2A1D20733}" srcOrd="0" destOrd="0" presId="urn:microsoft.com/office/officeart/2005/8/layout/cycle1"/>
    <dgm:cxn modelId="{815A3CD1-1845-4845-AC34-E256B4734A27}" type="presParOf" srcId="{8E1343BD-4CD8-49E4-8B92-59D352AD6682}" destId="{A809FD28-6861-479A-BB68-048A81700790}" srcOrd="0" destOrd="0" presId="urn:microsoft.com/office/officeart/2005/8/layout/cycle1"/>
    <dgm:cxn modelId="{9A6E7B20-3840-4E68-81CA-3DD47B0326B0}" type="presParOf" srcId="{8E1343BD-4CD8-49E4-8B92-59D352AD6682}" destId="{3B69219F-BAED-4D58-9CFB-43D64CFFAC74}" srcOrd="1" destOrd="0" presId="urn:microsoft.com/office/officeart/2005/8/layout/cycle1"/>
    <dgm:cxn modelId="{0157B7F5-33DD-440F-8322-B744E38624DC}" type="presParOf" srcId="{8E1343BD-4CD8-49E4-8B92-59D352AD6682}" destId="{8CF295EC-28F2-43F9-8BAE-DA018B4334B8}" srcOrd="2" destOrd="0" presId="urn:microsoft.com/office/officeart/2005/8/layout/cycle1"/>
    <dgm:cxn modelId="{1758DAE3-C175-466A-92AB-1E57878CA81A}" type="presParOf" srcId="{8E1343BD-4CD8-49E4-8B92-59D352AD6682}" destId="{FE64A195-6FF4-4BEC-A79E-ADB415010F1E}" srcOrd="3" destOrd="0" presId="urn:microsoft.com/office/officeart/2005/8/layout/cycle1"/>
    <dgm:cxn modelId="{B5D510E6-E536-4DCA-8554-0CDE45C67910}" type="presParOf" srcId="{8E1343BD-4CD8-49E4-8B92-59D352AD6682}" destId="{92B5F54C-820E-473F-A66A-A450EF7D0247}" srcOrd="4" destOrd="0" presId="urn:microsoft.com/office/officeart/2005/8/layout/cycle1"/>
    <dgm:cxn modelId="{614D6243-D538-4A2E-A2D2-936EA464ED77}" type="presParOf" srcId="{8E1343BD-4CD8-49E4-8B92-59D352AD6682}" destId="{4EBB1AD3-A564-498E-8221-DE94D20DF463}" srcOrd="5" destOrd="0" presId="urn:microsoft.com/office/officeart/2005/8/layout/cycle1"/>
    <dgm:cxn modelId="{241E27C7-D87A-4789-8FE6-0AC1E7F5A4B7}" type="presParOf" srcId="{8E1343BD-4CD8-49E4-8B92-59D352AD6682}" destId="{E744D0DE-BB75-4BB3-BD63-19899931DAA1}" srcOrd="6" destOrd="0" presId="urn:microsoft.com/office/officeart/2005/8/layout/cycle1"/>
    <dgm:cxn modelId="{9EDF5A3F-1BEC-46F7-9AB4-8C1E041CD326}" type="presParOf" srcId="{8E1343BD-4CD8-49E4-8B92-59D352AD6682}" destId="{DAD03894-1311-4D1E-8A45-B5E13EDB5BF0}" srcOrd="7" destOrd="0" presId="urn:microsoft.com/office/officeart/2005/8/layout/cycle1"/>
    <dgm:cxn modelId="{E76DAF8D-CA16-40CD-BA21-68B9CD37D066}" type="presParOf" srcId="{8E1343BD-4CD8-49E4-8B92-59D352AD6682}" destId="{F4FA1D20-6D56-41DB-9056-D9F2A1D20733}" srcOrd="8" destOrd="0" presId="urn:microsoft.com/office/officeart/2005/8/layout/cycle1"/>
    <dgm:cxn modelId="{1E415B64-ACBD-43A0-99A1-8964D5A1451D}" type="presParOf" srcId="{8E1343BD-4CD8-49E4-8B92-59D352AD6682}" destId="{E6C53AD3-A96E-4D78-B291-18C78A1CBA03}" srcOrd="9" destOrd="0" presId="urn:microsoft.com/office/officeart/2005/8/layout/cycle1"/>
    <dgm:cxn modelId="{1E2A9BB3-4257-4346-B0C9-6CAFA9DF79F2}" type="presParOf" srcId="{8E1343BD-4CD8-49E4-8B92-59D352AD6682}" destId="{16E31990-9B6A-4909-9E67-B78F3C6AF6DF}" srcOrd="10" destOrd="0" presId="urn:microsoft.com/office/officeart/2005/8/layout/cycle1"/>
    <dgm:cxn modelId="{FC2A9912-A0E7-47B0-9CF1-A83DD701E269}" type="presParOf" srcId="{8E1343BD-4CD8-49E4-8B92-59D352AD6682}" destId="{3CA0C16F-3096-4CEE-903C-114958AAC525}" srcOrd="11"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5BD4D4-CEFA-48FC-B188-D8412CBE8C03}" type="doc">
      <dgm:prSet loTypeId="urn:microsoft.com/office/officeart/2005/8/layout/hierarchy3" loCatId="list" qsTypeId="urn:microsoft.com/office/officeart/2005/8/quickstyle/3d1" qsCatId="3D" csTypeId="urn:microsoft.com/office/officeart/2005/8/colors/colorful1" csCatId="colorful" phldr="1"/>
      <dgm:spPr/>
      <dgm:t>
        <a:bodyPr/>
        <a:lstStyle/>
        <a:p>
          <a:endParaRPr lang="es-ES"/>
        </a:p>
      </dgm:t>
    </dgm:pt>
    <dgm:pt modelId="{B9497425-18A9-4C00-9E57-5EE44D159D2E}">
      <dgm:prSet/>
      <dgm:spPr/>
      <dgm:t>
        <a:bodyPr/>
        <a:lstStyle/>
        <a:p>
          <a:pPr rtl="0"/>
          <a:r>
            <a:rPr lang="es-ES" dirty="0" smtClean="0"/>
            <a:t>¿Qué evaluamos?</a:t>
          </a:r>
          <a:endParaRPr lang="es-ES" dirty="0"/>
        </a:p>
      </dgm:t>
    </dgm:pt>
    <dgm:pt modelId="{FD2B879B-7B8A-4B1A-A63E-1429ACDE5DA2}" type="parTrans" cxnId="{581D607C-A47D-485A-B66B-0B564EEA0EF3}">
      <dgm:prSet/>
      <dgm:spPr/>
      <dgm:t>
        <a:bodyPr/>
        <a:lstStyle/>
        <a:p>
          <a:endParaRPr lang="es-ES"/>
        </a:p>
      </dgm:t>
    </dgm:pt>
    <dgm:pt modelId="{824F79ED-9CA6-4BDC-A0F5-4B590D99C0EC}" type="sibTrans" cxnId="{581D607C-A47D-485A-B66B-0B564EEA0EF3}">
      <dgm:prSet/>
      <dgm:spPr/>
      <dgm:t>
        <a:bodyPr/>
        <a:lstStyle/>
        <a:p>
          <a:endParaRPr lang="es-ES"/>
        </a:p>
      </dgm:t>
    </dgm:pt>
    <dgm:pt modelId="{891F9296-520B-4449-ABD4-AA3074136A09}">
      <dgm:prSet/>
      <dgm:spPr/>
      <dgm:t>
        <a:bodyPr/>
        <a:lstStyle/>
        <a:p>
          <a:pPr rtl="0"/>
          <a:r>
            <a:rPr lang="es-ES" dirty="0" smtClean="0"/>
            <a:t>Criterios de evaluación</a:t>
          </a:r>
          <a:endParaRPr lang="es-ES" dirty="0"/>
        </a:p>
      </dgm:t>
    </dgm:pt>
    <dgm:pt modelId="{9C7E267D-738C-43A4-8D17-F6AB8CFA64ED}" type="parTrans" cxnId="{91A2A328-E4D0-44B0-B250-5850EA786196}">
      <dgm:prSet/>
      <dgm:spPr/>
      <dgm:t>
        <a:bodyPr/>
        <a:lstStyle/>
        <a:p>
          <a:endParaRPr lang="es-ES"/>
        </a:p>
      </dgm:t>
    </dgm:pt>
    <dgm:pt modelId="{68E6BD99-967D-4F43-891F-D78E20DEF4B3}" type="sibTrans" cxnId="{91A2A328-E4D0-44B0-B250-5850EA786196}">
      <dgm:prSet/>
      <dgm:spPr/>
      <dgm:t>
        <a:bodyPr/>
        <a:lstStyle/>
        <a:p>
          <a:endParaRPr lang="es-ES"/>
        </a:p>
      </dgm:t>
    </dgm:pt>
    <dgm:pt modelId="{BB295F26-0DE1-49CB-B14A-D41F4AAC4784}" type="pres">
      <dgm:prSet presAssocID="{B95BD4D4-CEFA-48FC-B188-D8412CBE8C03}" presName="diagram" presStyleCnt="0">
        <dgm:presLayoutVars>
          <dgm:chPref val="1"/>
          <dgm:dir/>
          <dgm:animOne val="branch"/>
          <dgm:animLvl val="lvl"/>
          <dgm:resizeHandles/>
        </dgm:presLayoutVars>
      </dgm:prSet>
      <dgm:spPr/>
      <dgm:t>
        <a:bodyPr/>
        <a:lstStyle/>
        <a:p>
          <a:endParaRPr lang="es-ES"/>
        </a:p>
      </dgm:t>
    </dgm:pt>
    <dgm:pt modelId="{1E5CBA20-10F2-4D00-8120-DE6AF3835EED}" type="pres">
      <dgm:prSet presAssocID="{B9497425-18A9-4C00-9E57-5EE44D159D2E}" presName="root" presStyleCnt="0"/>
      <dgm:spPr/>
    </dgm:pt>
    <dgm:pt modelId="{864C6D97-2851-4FA7-B7C7-99C209319AE8}" type="pres">
      <dgm:prSet presAssocID="{B9497425-18A9-4C00-9E57-5EE44D159D2E}" presName="rootComposite" presStyleCnt="0"/>
      <dgm:spPr/>
    </dgm:pt>
    <dgm:pt modelId="{6D278777-5B25-40B7-AB51-556B52BC650F}" type="pres">
      <dgm:prSet presAssocID="{B9497425-18A9-4C00-9E57-5EE44D159D2E}" presName="rootText" presStyleLbl="node1" presStyleIdx="0" presStyleCnt="1"/>
      <dgm:spPr/>
      <dgm:t>
        <a:bodyPr/>
        <a:lstStyle/>
        <a:p>
          <a:endParaRPr lang="es-ES"/>
        </a:p>
      </dgm:t>
    </dgm:pt>
    <dgm:pt modelId="{E5CB7286-E577-40CE-9A23-4A6F069A2B7D}" type="pres">
      <dgm:prSet presAssocID="{B9497425-18A9-4C00-9E57-5EE44D159D2E}" presName="rootConnector" presStyleLbl="node1" presStyleIdx="0" presStyleCnt="1"/>
      <dgm:spPr/>
      <dgm:t>
        <a:bodyPr/>
        <a:lstStyle/>
        <a:p>
          <a:endParaRPr lang="es-ES"/>
        </a:p>
      </dgm:t>
    </dgm:pt>
    <dgm:pt modelId="{3E283238-EEA5-41F6-A43E-F6352E4EEFBA}" type="pres">
      <dgm:prSet presAssocID="{B9497425-18A9-4C00-9E57-5EE44D159D2E}" presName="childShape" presStyleCnt="0"/>
      <dgm:spPr/>
    </dgm:pt>
    <dgm:pt modelId="{4A9ABB4F-0E2C-4593-9A26-9A92FCC7EF08}" type="pres">
      <dgm:prSet presAssocID="{9C7E267D-738C-43A4-8D17-F6AB8CFA64ED}" presName="Name13" presStyleLbl="parChTrans1D2" presStyleIdx="0" presStyleCnt="1"/>
      <dgm:spPr/>
      <dgm:t>
        <a:bodyPr/>
        <a:lstStyle/>
        <a:p>
          <a:endParaRPr lang="es-ES"/>
        </a:p>
      </dgm:t>
    </dgm:pt>
    <dgm:pt modelId="{B755DBBE-7253-4AAC-AE1D-812E3D8E5AC7}" type="pres">
      <dgm:prSet presAssocID="{891F9296-520B-4449-ABD4-AA3074136A09}" presName="childText" presStyleLbl="bgAcc1" presStyleIdx="0" presStyleCnt="1">
        <dgm:presLayoutVars>
          <dgm:bulletEnabled val="1"/>
        </dgm:presLayoutVars>
      </dgm:prSet>
      <dgm:spPr/>
      <dgm:t>
        <a:bodyPr/>
        <a:lstStyle/>
        <a:p>
          <a:endParaRPr lang="es-ES"/>
        </a:p>
      </dgm:t>
    </dgm:pt>
  </dgm:ptLst>
  <dgm:cxnLst>
    <dgm:cxn modelId="{E8CAC94F-4689-4C17-B556-385BB8500CCA}" type="presOf" srcId="{B9497425-18A9-4C00-9E57-5EE44D159D2E}" destId="{E5CB7286-E577-40CE-9A23-4A6F069A2B7D}" srcOrd="1" destOrd="0" presId="urn:microsoft.com/office/officeart/2005/8/layout/hierarchy3"/>
    <dgm:cxn modelId="{143C1270-4948-4092-AF2B-97BED27598F5}" type="presOf" srcId="{891F9296-520B-4449-ABD4-AA3074136A09}" destId="{B755DBBE-7253-4AAC-AE1D-812E3D8E5AC7}" srcOrd="0" destOrd="0" presId="urn:microsoft.com/office/officeart/2005/8/layout/hierarchy3"/>
    <dgm:cxn modelId="{571B5B81-060E-45CE-9819-5612CA29BEF2}" type="presOf" srcId="{B95BD4D4-CEFA-48FC-B188-D8412CBE8C03}" destId="{BB295F26-0DE1-49CB-B14A-D41F4AAC4784}" srcOrd="0" destOrd="0" presId="urn:microsoft.com/office/officeart/2005/8/layout/hierarchy3"/>
    <dgm:cxn modelId="{F3B1AF61-0D75-4E23-B4A1-08BD71FFEB18}" type="presOf" srcId="{B9497425-18A9-4C00-9E57-5EE44D159D2E}" destId="{6D278777-5B25-40B7-AB51-556B52BC650F}" srcOrd="0" destOrd="0" presId="urn:microsoft.com/office/officeart/2005/8/layout/hierarchy3"/>
    <dgm:cxn modelId="{BE6B3487-1E10-44CE-8F06-8E75D6F47AC2}" type="presOf" srcId="{9C7E267D-738C-43A4-8D17-F6AB8CFA64ED}" destId="{4A9ABB4F-0E2C-4593-9A26-9A92FCC7EF08}" srcOrd="0" destOrd="0" presId="urn:microsoft.com/office/officeart/2005/8/layout/hierarchy3"/>
    <dgm:cxn modelId="{581D607C-A47D-485A-B66B-0B564EEA0EF3}" srcId="{B95BD4D4-CEFA-48FC-B188-D8412CBE8C03}" destId="{B9497425-18A9-4C00-9E57-5EE44D159D2E}" srcOrd="0" destOrd="0" parTransId="{FD2B879B-7B8A-4B1A-A63E-1429ACDE5DA2}" sibTransId="{824F79ED-9CA6-4BDC-A0F5-4B590D99C0EC}"/>
    <dgm:cxn modelId="{91A2A328-E4D0-44B0-B250-5850EA786196}" srcId="{B9497425-18A9-4C00-9E57-5EE44D159D2E}" destId="{891F9296-520B-4449-ABD4-AA3074136A09}" srcOrd="0" destOrd="0" parTransId="{9C7E267D-738C-43A4-8D17-F6AB8CFA64ED}" sibTransId="{68E6BD99-967D-4F43-891F-D78E20DEF4B3}"/>
    <dgm:cxn modelId="{3F2D61EB-78A5-40AB-B522-3760F0643DC2}" type="presParOf" srcId="{BB295F26-0DE1-49CB-B14A-D41F4AAC4784}" destId="{1E5CBA20-10F2-4D00-8120-DE6AF3835EED}" srcOrd="0" destOrd="0" presId="urn:microsoft.com/office/officeart/2005/8/layout/hierarchy3"/>
    <dgm:cxn modelId="{11481CA7-8756-410E-A719-287A4F92C2D4}" type="presParOf" srcId="{1E5CBA20-10F2-4D00-8120-DE6AF3835EED}" destId="{864C6D97-2851-4FA7-B7C7-99C209319AE8}" srcOrd="0" destOrd="0" presId="urn:microsoft.com/office/officeart/2005/8/layout/hierarchy3"/>
    <dgm:cxn modelId="{1798D9D6-BA2B-423E-936B-49E7C31730E7}" type="presParOf" srcId="{864C6D97-2851-4FA7-B7C7-99C209319AE8}" destId="{6D278777-5B25-40B7-AB51-556B52BC650F}" srcOrd="0" destOrd="0" presId="urn:microsoft.com/office/officeart/2005/8/layout/hierarchy3"/>
    <dgm:cxn modelId="{2996553C-8D53-4391-962E-C7D3792AE456}" type="presParOf" srcId="{864C6D97-2851-4FA7-B7C7-99C209319AE8}" destId="{E5CB7286-E577-40CE-9A23-4A6F069A2B7D}" srcOrd="1" destOrd="0" presId="urn:microsoft.com/office/officeart/2005/8/layout/hierarchy3"/>
    <dgm:cxn modelId="{FB1F1B42-C8FA-4158-98D4-562D3357DE57}" type="presParOf" srcId="{1E5CBA20-10F2-4D00-8120-DE6AF3835EED}" destId="{3E283238-EEA5-41F6-A43E-F6352E4EEFBA}" srcOrd="1" destOrd="0" presId="urn:microsoft.com/office/officeart/2005/8/layout/hierarchy3"/>
    <dgm:cxn modelId="{F9BCEF1D-2FAB-44A7-A96F-054C0582BD89}" type="presParOf" srcId="{3E283238-EEA5-41F6-A43E-F6352E4EEFBA}" destId="{4A9ABB4F-0E2C-4593-9A26-9A92FCC7EF08}" srcOrd="0" destOrd="0" presId="urn:microsoft.com/office/officeart/2005/8/layout/hierarchy3"/>
    <dgm:cxn modelId="{BAEA7256-18DA-4A3E-B7C3-DB07C3E67436}" type="presParOf" srcId="{3E283238-EEA5-41F6-A43E-F6352E4EEFBA}" destId="{B755DBBE-7253-4AAC-AE1D-812E3D8E5AC7}"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5BB6AE0-5DC5-4C2B-982F-C317D346B2D1}" type="doc">
      <dgm:prSet loTypeId="urn:microsoft.com/office/officeart/2005/8/layout/hierarchy4" loCatId="list" qsTypeId="urn:microsoft.com/office/officeart/2005/8/quickstyle/3d2" qsCatId="3D" csTypeId="urn:microsoft.com/office/officeart/2005/8/colors/colorful4" csCatId="colorful" phldr="1"/>
      <dgm:spPr/>
      <dgm:t>
        <a:bodyPr/>
        <a:lstStyle/>
        <a:p>
          <a:endParaRPr lang="es-ES"/>
        </a:p>
      </dgm:t>
    </dgm:pt>
    <dgm:pt modelId="{3854C5F3-7F6E-49AF-814B-5785865A0077}">
      <dgm:prSet/>
      <dgm:spPr/>
      <dgm:t>
        <a:bodyPr/>
        <a:lstStyle/>
        <a:p>
          <a:pPr rtl="0"/>
          <a:r>
            <a:rPr lang="es-ES" dirty="0" smtClean="0"/>
            <a:t>Con qué</a:t>
          </a:r>
          <a:endParaRPr lang="es-ES" dirty="0"/>
        </a:p>
      </dgm:t>
    </dgm:pt>
    <dgm:pt modelId="{50C0FBAA-D3ED-4F6C-BC7B-E78B287116F4}" type="parTrans" cxnId="{F635DB78-1847-4555-884D-6DA5F5374AF6}">
      <dgm:prSet/>
      <dgm:spPr/>
      <dgm:t>
        <a:bodyPr/>
        <a:lstStyle/>
        <a:p>
          <a:endParaRPr lang="es-ES"/>
        </a:p>
      </dgm:t>
    </dgm:pt>
    <dgm:pt modelId="{76A74D1C-9A4E-4B64-AAA8-EBBD272E1A22}" type="sibTrans" cxnId="{F635DB78-1847-4555-884D-6DA5F5374AF6}">
      <dgm:prSet/>
      <dgm:spPr/>
      <dgm:t>
        <a:bodyPr/>
        <a:lstStyle/>
        <a:p>
          <a:endParaRPr lang="es-ES"/>
        </a:p>
      </dgm:t>
    </dgm:pt>
    <dgm:pt modelId="{9EC63F1F-4A11-4DA1-950E-B26379056B51}">
      <dgm:prSet/>
      <dgm:spPr/>
      <dgm:t>
        <a:bodyPr/>
        <a:lstStyle/>
        <a:p>
          <a:pPr rtl="0"/>
          <a:r>
            <a:rPr lang="es-ES" b="1" i="1" dirty="0" smtClean="0"/>
            <a:t>Técnicas </a:t>
          </a:r>
          <a:endParaRPr lang="es-ES" dirty="0"/>
        </a:p>
      </dgm:t>
    </dgm:pt>
    <dgm:pt modelId="{64EBFF10-9D8D-4E1B-9CE1-00FF2D3BDA57}" type="parTrans" cxnId="{38FD14B1-E742-4DF3-ACCE-F15EFD1C3ABB}">
      <dgm:prSet/>
      <dgm:spPr/>
      <dgm:t>
        <a:bodyPr/>
        <a:lstStyle/>
        <a:p>
          <a:endParaRPr lang="es-ES"/>
        </a:p>
      </dgm:t>
    </dgm:pt>
    <dgm:pt modelId="{576A2DC2-255D-4BFE-AB18-E68AAC0A1EDF}" type="sibTrans" cxnId="{38FD14B1-E742-4DF3-ACCE-F15EFD1C3ABB}">
      <dgm:prSet/>
      <dgm:spPr/>
      <dgm:t>
        <a:bodyPr/>
        <a:lstStyle/>
        <a:p>
          <a:endParaRPr lang="es-ES"/>
        </a:p>
      </dgm:t>
    </dgm:pt>
    <dgm:pt modelId="{D7A469A0-B84D-466C-AED2-06BCC3E367ED}">
      <dgm:prSet/>
      <dgm:spPr/>
      <dgm:t>
        <a:bodyPr/>
        <a:lstStyle/>
        <a:p>
          <a:pPr rtl="0"/>
          <a:r>
            <a:rPr lang="es-ES" b="1" i="1" dirty="0" smtClean="0"/>
            <a:t>Instrumentos</a:t>
          </a:r>
          <a:endParaRPr lang="es-ES" dirty="0"/>
        </a:p>
      </dgm:t>
    </dgm:pt>
    <dgm:pt modelId="{A507A616-36CF-4D03-AD56-42EF2E7A178F}" type="parTrans" cxnId="{69E9506E-FFA0-49EC-B1D8-5C1E3F3DD82D}">
      <dgm:prSet/>
      <dgm:spPr/>
      <dgm:t>
        <a:bodyPr/>
        <a:lstStyle/>
        <a:p>
          <a:endParaRPr lang="es-ES"/>
        </a:p>
      </dgm:t>
    </dgm:pt>
    <dgm:pt modelId="{6144BA36-C301-49AB-BAE2-BAF115532C98}" type="sibTrans" cxnId="{69E9506E-FFA0-49EC-B1D8-5C1E3F3DD82D}">
      <dgm:prSet/>
      <dgm:spPr/>
      <dgm:t>
        <a:bodyPr/>
        <a:lstStyle/>
        <a:p>
          <a:endParaRPr lang="es-ES"/>
        </a:p>
      </dgm:t>
    </dgm:pt>
    <dgm:pt modelId="{E4AD5CE4-45EC-461F-8814-AC9A7B5D6F94}">
      <dgm:prSet/>
      <dgm:spPr/>
      <dgm:t>
        <a:bodyPr/>
        <a:lstStyle/>
        <a:p>
          <a:pPr rtl="0"/>
          <a:r>
            <a:rPr lang="es-ES" b="1" i="1" dirty="0" smtClean="0"/>
            <a:t>Evidencias</a:t>
          </a:r>
          <a:endParaRPr lang="es-ES" dirty="0"/>
        </a:p>
      </dgm:t>
    </dgm:pt>
    <dgm:pt modelId="{DBC0BC66-EC06-4F36-955A-0C3297FEC02A}" type="parTrans" cxnId="{8C4429A9-C107-4FCE-AE32-161C1A9C373D}">
      <dgm:prSet/>
      <dgm:spPr/>
      <dgm:t>
        <a:bodyPr/>
        <a:lstStyle/>
        <a:p>
          <a:endParaRPr lang="es-ES"/>
        </a:p>
      </dgm:t>
    </dgm:pt>
    <dgm:pt modelId="{36FCD6BD-A864-45CB-9597-BD9CD96510DA}" type="sibTrans" cxnId="{8C4429A9-C107-4FCE-AE32-161C1A9C373D}">
      <dgm:prSet/>
      <dgm:spPr/>
      <dgm:t>
        <a:bodyPr/>
        <a:lstStyle/>
        <a:p>
          <a:endParaRPr lang="es-ES"/>
        </a:p>
      </dgm:t>
    </dgm:pt>
    <dgm:pt modelId="{527260A9-F3A9-4B26-9BEF-F27B8154780B}" type="pres">
      <dgm:prSet presAssocID="{C5BB6AE0-5DC5-4C2B-982F-C317D346B2D1}" presName="Name0" presStyleCnt="0">
        <dgm:presLayoutVars>
          <dgm:chPref val="1"/>
          <dgm:dir/>
          <dgm:animOne val="branch"/>
          <dgm:animLvl val="lvl"/>
          <dgm:resizeHandles/>
        </dgm:presLayoutVars>
      </dgm:prSet>
      <dgm:spPr/>
      <dgm:t>
        <a:bodyPr/>
        <a:lstStyle/>
        <a:p>
          <a:endParaRPr lang="es-ES"/>
        </a:p>
      </dgm:t>
    </dgm:pt>
    <dgm:pt modelId="{7D4816B8-80B1-4E64-8E1C-8C542D66B01E}" type="pres">
      <dgm:prSet presAssocID="{3854C5F3-7F6E-49AF-814B-5785865A0077}" presName="vertOne" presStyleCnt="0"/>
      <dgm:spPr/>
    </dgm:pt>
    <dgm:pt modelId="{C6187B2B-2398-4863-B973-1BB84282DE47}" type="pres">
      <dgm:prSet presAssocID="{3854C5F3-7F6E-49AF-814B-5785865A0077}" presName="txOne" presStyleLbl="node0" presStyleIdx="0" presStyleCnt="1">
        <dgm:presLayoutVars>
          <dgm:chPref val="3"/>
        </dgm:presLayoutVars>
      </dgm:prSet>
      <dgm:spPr/>
      <dgm:t>
        <a:bodyPr/>
        <a:lstStyle/>
        <a:p>
          <a:endParaRPr lang="es-ES"/>
        </a:p>
      </dgm:t>
    </dgm:pt>
    <dgm:pt modelId="{ADC8AF93-244D-4940-BDAC-D28D251CC2BC}" type="pres">
      <dgm:prSet presAssocID="{3854C5F3-7F6E-49AF-814B-5785865A0077}" presName="parTransOne" presStyleCnt="0"/>
      <dgm:spPr/>
    </dgm:pt>
    <dgm:pt modelId="{BED24B8C-A556-4DB3-BA6B-270C9B9B3047}" type="pres">
      <dgm:prSet presAssocID="{3854C5F3-7F6E-49AF-814B-5785865A0077}" presName="horzOne" presStyleCnt="0"/>
      <dgm:spPr/>
    </dgm:pt>
    <dgm:pt modelId="{E83E68EF-9C45-4B90-83C6-858BD12838AA}" type="pres">
      <dgm:prSet presAssocID="{9EC63F1F-4A11-4DA1-950E-B26379056B51}" presName="vertTwo" presStyleCnt="0"/>
      <dgm:spPr/>
    </dgm:pt>
    <dgm:pt modelId="{00B98CAA-F71F-4587-BDA4-EE8781744884}" type="pres">
      <dgm:prSet presAssocID="{9EC63F1F-4A11-4DA1-950E-B26379056B51}" presName="txTwo" presStyleLbl="node2" presStyleIdx="0" presStyleCnt="3">
        <dgm:presLayoutVars>
          <dgm:chPref val="3"/>
        </dgm:presLayoutVars>
      </dgm:prSet>
      <dgm:spPr/>
      <dgm:t>
        <a:bodyPr/>
        <a:lstStyle/>
        <a:p>
          <a:endParaRPr lang="es-ES"/>
        </a:p>
      </dgm:t>
    </dgm:pt>
    <dgm:pt modelId="{9E4D4724-3258-49D2-93CD-0A42AB2FD164}" type="pres">
      <dgm:prSet presAssocID="{9EC63F1F-4A11-4DA1-950E-B26379056B51}" presName="horzTwo" presStyleCnt="0"/>
      <dgm:spPr/>
    </dgm:pt>
    <dgm:pt modelId="{AE495DF5-A83A-473F-B34B-A115BAFE1BFD}" type="pres">
      <dgm:prSet presAssocID="{576A2DC2-255D-4BFE-AB18-E68AAC0A1EDF}" presName="sibSpaceTwo" presStyleCnt="0"/>
      <dgm:spPr/>
    </dgm:pt>
    <dgm:pt modelId="{C56AA0C0-7558-48A2-A824-9CB34FBA280F}" type="pres">
      <dgm:prSet presAssocID="{D7A469A0-B84D-466C-AED2-06BCC3E367ED}" presName="vertTwo" presStyleCnt="0"/>
      <dgm:spPr/>
    </dgm:pt>
    <dgm:pt modelId="{F599DA8C-E411-4A2F-BC85-9590F28EC179}" type="pres">
      <dgm:prSet presAssocID="{D7A469A0-B84D-466C-AED2-06BCC3E367ED}" presName="txTwo" presStyleLbl="node2" presStyleIdx="1" presStyleCnt="3">
        <dgm:presLayoutVars>
          <dgm:chPref val="3"/>
        </dgm:presLayoutVars>
      </dgm:prSet>
      <dgm:spPr/>
      <dgm:t>
        <a:bodyPr/>
        <a:lstStyle/>
        <a:p>
          <a:endParaRPr lang="es-ES"/>
        </a:p>
      </dgm:t>
    </dgm:pt>
    <dgm:pt modelId="{F8CA9CD0-1830-4FB6-BF7B-6F59CC5EFE22}" type="pres">
      <dgm:prSet presAssocID="{D7A469A0-B84D-466C-AED2-06BCC3E367ED}" presName="horzTwo" presStyleCnt="0"/>
      <dgm:spPr/>
    </dgm:pt>
    <dgm:pt modelId="{E86C8374-C5BA-4991-9322-4B8AFA9C614D}" type="pres">
      <dgm:prSet presAssocID="{6144BA36-C301-49AB-BAE2-BAF115532C98}" presName="sibSpaceTwo" presStyleCnt="0"/>
      <dgm:spPr/>
    </dgm:pt>
    <dgm:pt modelId="{0D23ABD8-1935-455B-8994-F1657E6D4ABD}" type="pres">
      <dgm:prSet presAssocID="{E4AD5CE4-45EC-461F-8814-AC9A7B5D6F94}" presName="vertTwo" presStyleCnt="0"/>
      <dgm:spPr/>
    </dgm:pt>
    <dgm:pt modelId="{26FEE1C0-3A91-46B3-A2F3-FFABDCDE0C5C}" type="pres">
      <dgm:prSet presAssocID="{E4AD5CE4-45EC-461F-8814-AC9A7B5D6F94}" presName="txTwo" presStyleLbl="node2" presStyleIdx="2" presStyleCnt="3">
        <dgm:presLayoutVars>
          <dgm:chPref val="3"/>
        </dgm:presLayoutVars>
      </dgm:prSet>
      <dgm:spPr/>
      <dgm:t>
        <a:bodyPr/>
        <a:lstStyle/>
        <a:p>
          <a:endParaRPr lang="es-ES"/>
        </a:p>
      </dgm:t>
    </dgm:pt>
    <dgm:pt modelId="{C7E8F4AF-33DF-40DA-9DB4-5A9C9919C2C1}" type="pres">
      <dgm:prSet presAssocID="{E4AD5CE4-45EC-461F-8814-AC9A7B5D6F94}" presName="horzTwo" presStyleCnt="0"/>
      <dgm:spPr/>
    </dgm:pt>
  </dgm:ptLst>
  <dgm:cxnLst>
    <dgm:cxn modelId="{38FD14B1-E742-4DF3-ACCE-F15EFD1C3ABB}" srcId="{3854C5F3-7F6E-49AF-814B-5785865A0077}" destId="{9EC63F1F-4A11-4DA1-950E-B26379056B51}" srcOrd="0" destOrd="0" parTransId="{64EBFF10-9D8D-4E1B-9CE1-00FF2D3BDA57}" sibTransId="{576A2DC2-255D-4BFE-AB18-E68AAC0A1EDF}"/>
    <dgm:cxn modelId="{3A405CD1-25AE-4678-B447-2919B4817928}" type="presOf" srcId="{3854C5F3-7F6E-49AF-814B-5785865A0077}" destId="{C6187B2B-2398-4863-B973-1BB84282DE47}" srcOrd="0" destOrd="0" presId="urn:microsoft.com/office/officeart/2005/8/layout/hierarchy4"/>
    <dgm:cxn modelId="{F635DB78-1847-4555-884D-6DA5F5374AF6}" srcId="{C5BB6AE0-5DC5-4C2B-982F-C317D346B2D1}" destId="{3854C5F3-7F6E-49AF-814B-5785865A0077}" srcOrd="0" destOrd="0" parTransId="{50C0FBAA-D3ED-4F6C-BC7B-E78B287116F4}" sibTransId="{76A74D1C-9A4E-4B64-AAA8-EBBD272E1A22}"/>
    <dgm:cxn modelId="{ACCDCC6B-633A-4330-A50D-E99C5293CE79}" type="presOf" srcId="{D7A469A0-B84D-466C-AED2-06BCC3E367ED}" destId="{F599DA8C-E411-4A2F-BC85-9590F28EC179}" srcOrd="0" destOrd="0" presId="urn:microsoft.com/office/officeart/2005/8/layout/hierarchy4"/>
    <dgm:cxn modelId="{6C9EF822-02BA-44D7-AE54-8A100B51EDAE}" type="presOf" srcId="{E4AD5CE4-45EC-461F-8814-AC9A7B5D6F94}" destId="{26FEE1C0-3A91-46B3-A2F3-FFABDCDE0C5C}" srcOrd="0" destOrd="0" presId="urn:microsoft.com/office/officeart/2005/8/layout/hierarchy4"/>
    <dgm:cxn modelId="{69E9506E-FFA0-49EC-B1D8-5C1E3F3DD82D}" srcId="{3854C5F3-7F6E-49AF-814B-5785865A0077}" destId="{D7A469A0-B84D-466C-AED2-06BCC3E367ED}" srcOrd="1" destOrd="0" parTransId="{A507A616-36CF-4D03-AD56-42EF2E7A178F}" sibTransId="{6144BA36-C301-49AB-BAE2-BAF115532C98}"/>
    <dgm:cxn modelId="{8C4429A9-C107-4FCE-AE32-161C1A9C373D}" srcId="{3854C5F3-7F6E-49AF-814B-5785865A0077}" destId="{E4AD5CE4-45EC-461F-8814-AC9A7B5D6F94}" srcOrd="2" destOrd="0" parTransId="{DBC0BC66-EC06-4F36-955A-0C3297FEC02A}" sibTransId="{36FCD6BD-A864-45CB-9597-BD9CD96510DA}"/>
    <dgm:cxn modelId="{927A5879-647E-47AE-90EF-216D3F33541D}" type="presOf" srcId="{C5BB6AE0-5DC5-4C2B-982F-C317D346B2D1}" destId="{527260A9-F3A9-4B26-9BEF-F27B8154780B}" srcOrd="0" destOrd="0" presId="urn:microsoft.com/office/officeart/2005/8/layout/hierarchy4"/>
    <dgm:cxn modelId="{6EC82E97-D514-4111-A1C1-AD2896A83DD8}" type="presOf" srcId="{9EC63F1F-4A11-4DA1-950E-B26379056B51}" destId="{00B98CAA-F71F-4587-BDA4-EE8781744884}" srcOrd="0" destOrd="0" presId="urn:microsoft.com/office/officeart/2005/8/layout/hierarchy4"/>
    <dgm:cxn modelId="{098B92BF-2949-47E3-BE13-2558E9F39331}" type="presParOf" srcId="{527260A9-F3A9-4B26-9BEF-F27B8154780B}" destId="{7D4816B8-80B1-4E64-8E1C-8C542D66B01E}" srcOrd="0" destOrd="0" presId="urn:microsoft.com/office/officeart/2005/8/layout/hierarchy4"/>
    <dgm:cxn modelId="{5F2EF4FD-F784-49B2-AC71-BE18787A6696}" type="presParOf" srcId="{7D4816B8-80B1-4E64-8E1C-8C542D66B01E}" destId="{C6187B2B-2398-4863-B973-1BB84282DE47}" srcOrd="0" destOrd="0" presId="urn:microsoft.com/office/officeart/2005/8/layout/hierarchy4"/>
    <dgm:cxn modelId="{4D359422-9845-440B-B0F8-1F1045A840BF}" type="presParOf" srcId="{7D4816B8-80B1-4E64-8E1C-8C542D66B01E}" destId="{ADC8AF93-244D-4940-BDAC-D28D251CC2BC}" srcOrd="1" destOrd="0" presId="urn:microsoft.com/office/officeart/2005/8/layout/hierarchy4"/>
    <dgm:cxn modelId="{E8A3ACFF-D3F1-47DD-98E3-49C6975489C5}" type="presParOf" srcId="{7D4816B8-80B1-4E64-8E1C-8C542D66B01E}" destId="{BED24B8C-A556-4DB3-BA6B-270C9B9B3047}" srcOrd="2" destOrd="0" presId="urn:microsoft.com/office/officeart/2005/8/layout/hierarchy4"/>
    <dgm:cxn modelId="{7E946053-DD9B-4743-B4F8-599109C62EBF}" type="presParOf" srcId="{BED24B8C-A556-4DB3-BA6B-270C9B9B3047}" destId="{E83E68EF-9C45-4B90-83C6-858BD12838AA}" srcOrd="0" destOrd="0" presId="urn:microsoft.com/office/officeart/2005/8/layout/hierarchy4"/>
    <dgm:cxn modelId="{6881DB95-AC5D-4241-B969-0088FB523047}" type="presParOf" srcId="{E83E68EF-9C45-4B90-83C6-858BD12838AA}" destId="{00B98CAA-F71F-4587-BDA4-EE8781744884}" srcOrd="0" destOrd="0" presId="urn:microsoft.com/office/officeart/2005/8/layout/hierarchy4"/>
    <dgm:cxn modelId="{712BAC40-D54D-4B45-B0D3-07EB4F6B181A}" type="presParOf" srcId="{E83E68EF-9C45-4B90-83C6-858BD12838AA}" destId="{9E4D4724-3258-49D2-93CD-0A42AB2FD164}" srcOrd="1" destOrd="0" presId="urn:microsoft.com/office/officeart/2005/8/layout/hierarchy4"/>
    <dgm:cxn modelId="{9F32ED5B-E0E8-4492-8E9F-2D1C2C3AFD98}" type="presParOf" srcId="{BED24B8C-A556-4DB3-BA6B-270C9B9B3047}" destId="{AE495DF5-A83A-473F-B34B-A115BAFE1BFD}" srcOrd="1" destOrd="0" presId="urn:microsoft.com/office/officeart/2005/8/layout/hierarchy4"/>
    <dgm:cxn modelId="{010002F9-992B-4235-8286-88A2360222BB}" type="presParOf" srcId="{BED24B8C-A556-4DB3-BA6B-270C9B9B3047}" destId="{C56AA0C0-7558-48A2-A824-9CB34FBA280F}" srcOrd="2" destOrd="0" presId="urn:microsoft.com/office/officeart/2005/8/layout/hierarchy4"/>
    <dgm:cxn modelId="{C5A85E0E-5526-4829-A836-17783224E758}" type="presParOf" srcId="{C56AA0C0-7558-48A2-A824-9CB34FBA280F}" destId="{F599DA8C-E411-4A2F-BC85-9590F28EC179}" srcOrd="0" destOrd="0" presId="urn:microsoft.com/office/officeart/2005/8/layout/hierarchy4"/>
    <dgm:cxn modelId="{B545A703-A99A-404F-A74D-B99B530CD9A0}" type="presParOf" srcId="{C56AA0C0-7558-48A2-A824-9CB34FBA280F}" destId="{F8CA9CD0-1830-4FB6-BF7B-6F59CC5EFE22}" srcOrd="1" destOrd="0" presId="urn:microsoft.com/office/officeart/2005/8/layout/hierarchy4"/>
    <dgm:cxn modelId="{F7B0A047-3115-4A19-B740-AF88DC50DF00}" type="presParOf" srcId="{BED24B8C-A556-4DB3-BA6B-270C9B9B3047}" destId="{E86C8374-C5BA-4991-9322-4B8AFA9C614D}" srcOrd="3" destOrd="0" presId="urn:microsoft.com/office/officeart/2005/8/layout/hierarchy4"/>
    <dgm:cxn modelId="{01A9F22E-61B9-4C84-9EBB-CB46633185A3}" type="presParOf" srcId="{BED24B8C-A556-4DB3-BA6B-270C9B9B3047}" destId="{0D23ABD8-1935-455B-8994-F1657E6D4ABD}" srcOrd="4" destOrd="0" presId="urn:microsoft.com/office/officeart/2005/8/layout/hierarchy4"/>
    <dgm:cxn modelId="{05247636-99DF-4192-BE78-D6C8DB60BFA1}" type="presParOf" srcId="{0D23ABD8-1935-455B-8994-F1657E6D4ABD}" destId="{26FEE1C0-3A91-46B3-A2F3-FFABDCDE0C5C}" srcOrd="0" destOrd="0" presId="urn:microsoft.com/office/officeart/2005/8/layout/hierarchy4"/>
    <dgm:cxn modelId="{FB9E9B27-26B2-4072-8485-35DDD5D60FAE}" type="presParOf" srcId="{0D23ABD8-1935-455B-8994-F1657E6D4ABD}" destId="{C7E8F4AF-33DF-40DA-9DB4-5A9C9919C2C1}"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BB98DBC-63C6-4B10-AED4-5CE6D1BCB179}" type="doc">
      <dgm:prSet loTypeId="urn:microsoft.com/office/officeart/2005/8/layout/process4" loCatId="list" qsTypeId="urn:microsoft.com/office/officeart/2005/8/quickstyle/simple1" qsCatId="simple" csTypeId="urn:microsoft.com/office/officeart/2005/8/colors/accent0_3" csCatId="mainScheme"/>
      <dgm:spPr/>
      <dgm:t>
        <a:bodyPr/>
        <a:lstStyle/>
        <a:p>
          <a:endParaRPr lang="es-ES"/>
        </a:p>
      </dgm:t>
    </dgm:pt>
    <dgm:pt modelId="{63AD0DE8-4A62-4B72-AF86-B91FE6C272FA}">
      <dgm:prSet custT="1"/>
      <dgm:spPr/>
      <dgm:t>
        <a:bodyPr/>
        <a:lstStyle/>
        <a:p>
          <a:pPr rtl="0"/>
          <a:r>
            <a:rPr lang="es-ES" sz="1800" dirty="0" smtClean="0"/>
            <a:t>TÉCNICAS</a:t>
          </a:r>
          <a:endParaRPr lang="es-ES" sz="1800" dirty="0"/>
        </a:p>
      </dgm:t>
    </dgm:pt>
    <dgm:pt modelId="{2A1DB688-B9E6-44C5-AA3C-69B2B21FAD69}" type="parTrans" cxnId="{AF3A43D4-2A41-4373-A93F-CC9637F08102}">
      <dgm:prSet/>
      <dgm:spPr/>
      <dgm:t>
        <a:bodyPr/>
        <a:lstStyle/>
        <a:p>
          <a:endParaRPr lang="es-ES"/>
        </a:p>
      </dgm:t>
    </dgm:pt>
    <dgm:pt modelId="{794114B8-7299-41EF-BA87-DC5401DBC8FC}" type="sibTrans" cxnId="{AF3A43D4-2A41-4373-A93F-CC9637F08102}">
      <dgm:prSet/>
      <dgm:spPr/>
      <dgm:t>
        <a:bodyPr/>
        <a:lstStyle/>
        <a:p>
          <a:endParaRPr lang="es-ES"/>
        </a:p>
      </dgm:t>
    </dgm:pt>
    <dgm:pt modelId="{2EDB016F-A19F-46D8-ACE9-BC9D8E652E7E}">
      <dgm:prSet/>
      <dgm:spPr/>
      <dgm:t>
        <a:bodyPr/>
        <a:lstStyle/>
        <a:p>
          <a:pPr rtl="0"/>
          <a:r>
            <a:rPr lang="es-ES" dirty="0" smtClean="0"/>
            <a:t>PROCEMIENTO MEDIANTE EL CUAL SE VA A LLEVAR A CABO LA EVALUACIÓN</a:t>
          </a:r>
          <a:endParaRPr lang="es-ES" dirty="0"/>
        </a:p>
      </dgm:t>
    </dgm:pt>
    <dgm:pt modelId="{F085E8BF-3937-40ED-86B3-ED89FD3CB3F5}" type="parTrans" cxnId="{1CD60572-16CC-4B4C-B1A2-2B19CE01036B}">
      <dgm:prSet/>
      <dgm:spPr/>
      <dgm:t>
        <a:bodyPr/>
        <a:lstStyle/>
        <a:p>
          <a:endParaRPr lang="es-ES"/>
        </a:p>
      </dgm:t>
    </dgm:pt>
    <dgm:pt modelId="{330C33A8-C4CF-4234-8183-F699A885D8DA}" type="sibTrans" cxnId="{1CD60572-16CC-4B4C-B1A2-2B19CE01036B}">
      <dgm:prSet/>
      <dgm:spPr/>
      <dgm:t>
        <a:bodyPr/>
        <a:lstStyle/>
        <a:p>
          <a:endParaRPr lang="es-ES"/>
        </a:p>
      </dgm:t>
    </dgm:pt>
    <dgm:pt modelId="{A7E5F7A2-567D-41E6-A9E1-141F9F79CC1E}">
      <dgm:prSet/>
      <dgm:spPr/>
      <dgm:t>
        <a:bodyPr/>
        <a:lstStyle/>
        <a:p>
          <a:pPr rtl="0"/>
          <a:r>
            <a:rPr lang="es-ES" dirty="0" smtClean="0"/>
            <a:t>Observación sistemática</a:t>
          </a:r>
          <a:endParaRPr lang="es-ES" dirty="0"/>
        </a:p>
      </dgm:t>
    </dgm:pt>
    <dgm:pt modelId="{F220EC4F-6CC4-4F78-9F3B-8B9A7B4CF2B1}" type="parTrans" cxnId="{14D194CA-D003-47EA-9B66-C2D5811EB629}">
      <dgm:prSet/>
      <dgm:spPr/>
      <dgm:t>
        <a:bodyPr/>
        <a:lstStyle/>
        <a:p>
          <a:endParaRPr lang="es-ES"/>
        </a:p>
      </dgm:t>
    </dgm:pt>
    <dgm:pt modelId="{791F7204-C487-4CA7-AD4F-1421D8411034}" type="sibTrans" cxnId="{14D194CA-D003-47EA-9B66-C2D5811EB629}">
      <dgm:prSet/>
      <dgm:spPr/>
      <dgm:t>
        <a:bodyPr/>
        <a:lstStyle/>
        <a:p>
          <a:endParaRPr lang="es-ES"/>
        </a:p>
      </dgm:t>
    </dgm:pt>
    <dgm:pt modelId="{3978C3C8-446B-4BCB-A68E-D63099B8620D}">
      <dgm:prSet/>
      <dgm:spPr/>
      <dgm:t>
        <a:bodyPr/>
        <a:lstStyle/>
        <a:p>
          <a:pPr rtl="0"/>
          <a:r>
            <a:rPr lang="es-ES" dirty="0" smtClean="0"/>
            <a:t>Situaciones orales</a:t>
          </a:r>
          <a:endParaRPr lang="es-ES" dirty="0"/>
        </a:p>
      </dgm:t>
    </dgm:pt>
    <dgm:pt modelId="{A7EC6FEE-BE03-494F-8615-4CF2CE67F183}" type="parTrans" cxnId="{4E1191B9-26AA-4B4E-BC56-FC2B8F91490E}">
      <dgm:prSet/>
      <dgm:spPr/>
      <dgm:t>
        <a:bodyPr/>
        <a:lstStyle/>
        <a:p>
          <a:endParaRPr lang="es-ES"/>
        </a:p>
      </dgm:t>
    </dgm:pt>
    <dgm:pt modelId="{8EA2B06C-7C54-4767-B0B0-652A5904B036}" type="sibTrans" cxnId="{4E1191B9-26AA-4B4E-BC56-FC2B8F91490E}">
      <dgm:prSet/>
      <dgm:spPr/>
      <dgm:t>
        <a:bodyPr/>
        <a:lstStyle/>
        <a:p>
          <a:endParaRPr lang="es-ES"/>
        </a:p>
      </dgm:t>
    </dgm:pt>
    <dgm:pt modelId="{B4335F8F-6EB5-420C-836E-AE849C7D6F99}">
      <dgm:prSet/>
      <dgm:spPr/>
      <dgm:t>
        <a:bodyPr/>
        <a:lstStyle/>
        <a:p>
          <a:pPr rtl="0"/>
          <a:r>
            <a:rPr lang="es-ES" dirty="0" smtClean="0"/>
            <a:t>Ejercicios prácticos</a:t>
          </a:r>
          <a:endParaRPr lang="es-ES" dirty="0"/>
        </a:p>
      </dgm:t>
    </dgm:pt>
    <dgm:pt modelId="{C72522D3-D38D-43C0-9748-818F275928EF}" type="parTrans" cxnId="{3E6810A8-1B68-474B-ABB6-106194E3AEFC}">
      <dgm:prSet/>
      <dgm:spPr/>
      <dgm:t>
        <a:bodyPr/>
        <a:lstStyle/>
        <a:p>
          <a:endParaRPr lang="es-ES"/>
        </a:p>
      </dgm:t>
    </dgm:pt>
    <dgm:pt modelId="{B1786301-5351-4E03-A8EB-11425CBAA983}" type="sibTrans" cxnId="{3E6810A8-1B68-474B-ABB6-106194E3AEFC}">
      <dgm:prSet/>
      <dgm:spPr/>
      <dgm:t>
        <a:bodyPr/>
        <a:lstStyle/>
        <a:p>
          <a:endParaRPr lang="es-ES"/>
        </a:p>
      </dgm:t>
    </dgm:pt>
    <dgm:pt modelId="{F424161D-4992-421D-A623-A039B7E90D88}">
      <dgm:prSet/>
      <dgm:spPr/>
      <dgm:t>
        <a:bodyPr/>
        <a:lstStyle/>
        <a:p>
          <a:pPr rtl="0"/>
          <a:r>
            <a:rPr lang="es-ES" dirty="0" smtClean="0"/>
            <a:t>Pruebas escrita:</a:t>
          </a:r>
          <a:endParaRPr lang="es-ES" dirty="0"/>
        </a:p>
      </dgm:t>
    </dgm:pt>
    <dgm:pt modelId="{0D037D0A-0E2C-426B-8D45-286D8B6165F9}" type="parTrans" cxnId="{48FE1581-BBED-42FC-8EB4-7FF6BD9A5301}">
      <dgm:prSet/>
      <dgm:spPr/>
      <dgm:t>
        <a:bodyPr/>
        <a:lstStyle/>
        <a:p>
          <a:endParaRPr lang="es-ES"/>
        </a:p>
      </dgm:t>
    </dgm:pt>
    <dgm:pt modelId="{D47068AD-469A-41B4-9380-AED09BB84CB3}" type="sibTrans" cxnId="{48FE1581-BBED-42FC-8EB4-7FF6BD9A5301}">
      <dgm:prSet/>
      <dgm:spPr/>
      <dgm:t>
        <a:bodyPr/>
        <a:lstStyle/>
        <a:p>
          <a:endParaRPr lang="es-ES"/>
        </a:p>
      </dgm:t>
    </dgm:pt>
    <dgm:pt modelId="{78520308-4151-4BAA-B27D-BD532AD39A47}">
      <dgm:prSet/>
      <dgm:spPr/>
      <dgm:t>
        <a:bodyPr/>
        <a:lstStyle/>
        <a:p>
          <a:pPr rtl="0"/>
          <a:r>
            <a:rPr lang="es-ES" dirty="0" smtClean="0"/>
            <a:t>Desarrollo </a:t>
          </a:r>
          <a:endParaRPr lang="es-ES" dirty="0"/>
        </a:p>
      </dgm:t>
    </dgm:pt>
    <dgm:pt modelId="{4F889707-09AD-4888-9CCE-71B756E7448F}" type="parTrans" cxnId="{00ACD6A8-60A4-4373-8AD5-746E2330BEE8}">
      <dgm:prSet/>
      <dgm:spPr/>
      <dgm:t>
        <a:bodyPr/>
        <a:lstStyle/>
        <a:p>
          <a:endParaRPr lang="es-ES"/>
        </a:p>
      </dgm:t>
    </dgm:pt>
    <dgm:pt modelId="{A02DB341-15E2-40CD-A13C-7B3B0A3492ED}" type="sibTrans" cxnId="{00ACD6A8-60A4-4373-8AD5-746E2330BEE8}">
      <dgm:prSet/>
      <dgm:spPr/>
      <dgm:t>
        <a:bodyPr/>
        <a:lstStyle/>
        <a:p>
          <a:endParaRPr lang="es-ES"/>
        </a:p>
      </dgm:t>
    </dgm:pt>
    <dgm:pt modelId="{3FA9AD42-F3B5-4260-8ADC-A3D8CAEDAF48}">
      <dgm:prSet/>
      <dgm:spPr/>
      <dgm:t>
        <a:bodyPr/>
        <a:lstStyle/>
        <a:p>
          <a:pPr rtl="0"/>
          <a:r>
            <a:rPr lang="es-ES" dirty="0" smtClean="0"/>
            <a:t>Objetiva</a:t>
          </a:r>
          <a:endParaRPr lang="es-ES" dirty="0"/>
        </a:p>
      </dgm:t>
    </dgm:pt>
    <dgm:pt modelId="{E01B0117-821E-4827-A367-A7A3AD5F52E9}" type="parTrans" cxnId="{12504647-5D7A-4C0A-90D6-AC2E202D91C0}">
      <dgm:prSet/>
      <dgm:spPr/>
      <dgm:t>
        <a:bodyPr/>
        <a:lstStyle/>
        <a:p>
          <a:endParaRPr lang="es-ES"/>
        </a:p>
      </dgm:t>
    </dgm:pt>
    <dgm:pt modelId="{24B48882-6B35-4559-860F-CC6087E39AD2}" type="sibTrans" cxnId="{12504647-5D7A-4C0A-90D6-AC2E202D91C0}">
      <dgm:prSet/>
      <dgm:spPr/>
      <dgm:t>
        <a:bodyPr/>
        <a:lstStyle/>
        <a:p>
          <a:endParaRPr lang="es-ES"/>
        </a:p>
      </dgm:t>
    </dgm:pt>
    <dgm:pt modelId="{B69625D0-F2FA-4E16-A9E5-F79573776775}" type="pres">
      <dgm:prSet presAssocID="{5BB98DBC-63C6-4B10-AED4-5CE6D1BCB179}" presName="Name0" presStyleCnt="0">
        <dgm:presLayoutVars>
          <dgm:dir/>
          <dgm:animLvl val="lvl"/>
          <dgm:resizeHandles val="exact"/>
        </dgm:presLayoutVars>
      </dgm:prSet>
      <dgm:spPr/>
      <dgm:t>
        <a:bodyPr/>
        <a:lstStyle/>
        <a:p>
          <a:endParaRPr lang="es-ES"/>
        </a:p>
      </dgm:t>
    </dgm:pt>
    <dgm:pt modelId="{9A76CDEE-3445-4C02-9FE6-1AFA853243BA}" type="pres">
      <dgm:prSet presAssocID="{3FA9AD42-F3B5-4260-8ADC-A3D8CAEDAF48}" presName="boxAndChildren" presStyleCnt="0"/>
      <dgm:spPr/>
    </dgm:pt>
    <dgm:pt modelId="{18870FB9-FDEE-4120-8D00-6EA7E38FF37D}" type="pres">
      <dgm:prSet presAssocID="{3FA9AD42-F3B5-4260-8ADC-A3D8CAEDAF48}" presName="parentTextBox" presStyleLbl="node1" presStyleIdx="0" presStyleCnt="8"/>
      <dgm:spPr/>
      <dgm:t>
        <a:bodyPr/>
        <a:lstStyle/>
        <a:p>
          <a:endParaRPr lang="es-ES"/>
        </a:p>
      </dgm:t>
    </dgm:pt>
    <dgm:pt modelId="{B98CDC72-841D-4CBF-8C37-A7C076F387E0}" type="pres">
      <dgm:prSet presAssocID="{A02DB341-15E2-40CD-A13C-7B3B0A3492ED}" presName="sp" presStyleCnt="0"/>
      <dgm:spPr/>
    </dgm:pt>
    <dgm:pt modelId="{3C7E8CE2-69BB-44AA-841C-C8568AAED096}" type="pres">
      <dgm:prSet presAssocID="{78520308-4151-4BAA-B27D-BD532AD39A47}" presName="arrowAndChildren" presStyleCnt="0"/>
      <dgm:spPr/>
    </dgm:pt>
    <dgm:pt modelId="{60BC19E2-AC60-49DF-A7C8-975A70F55A88}" type="pres">
      <dgm:prSet presAssocID="{78520308-4151-4BAA-B27D-BD532AD39A47}" presName="parentTextArrow" presStyleLbl="node1" presStyleIdx="1" presStyleCnt="8"/>
      <dgm:spPr/>
      <dgm:t>
        <a:bodyPr/>
        <a:lstStyle/>
        <a:p>
          <a:endParaRPr lang="es-ES"/>
        </a:p>
      </dgm:t>
    </dgm:pt>
    <dgm:pt modelId="{D3D04168-87A9-451D-B57C-95CFDE92078F}" type="pres">
      <dgm:prSet presAssocID="{D47068AD-469A-41B4-9380-AED09BB84CB3}" presName="sp" presStyleCnt="0"/>
      <dgm:spPr/>
    </dgm:pt>
    <dgm:pt modelId="{CBD7F8AC-5319-4106-ACA0-B86E280E0888}" type="pres">
      <dgm:prSet presAssocID="{F424161D-4992-421D-A623-A039B7E90D88}" presName="arrowAndChildren" presStyleCnt="0"/>
      <dgm:spPr/>
    </dgm:pt>
    <dgm:pt modelId="{424D753D-0255-41D6-AEA7-556D8714B16B}" type="pres">
      <dgm:prSet presAssocID="{F424161D-4992-421D-A623-A039B7E90D88}" presName="parentTextArrow" presStyleLbl="node1" presStyleIdx="2" presStyleCnt="8"/>
      <dgm:spPr/>
      <dgm:t>
        <a:bodyPr/>
        <a:lstStyle/>
        <a:p>
          <a:endParaRPr lang="es-ES"/>
        </a:p>
      </dgm:t>
    </dgm:pt>
    <dgm:pt modelId="{6DDC7153-E29F-45E5-BC80-1DB80618B595}" type="pres">
      <dgm:prSet presAssocID="{B1786301-5351-4E03-A8EB-11425CBAA983}" presName="sp" presStyleCnt="0"/>
      <dgm:spPr/>
    </dgm:pt>
    <dgm:pt modelId="{7993A1B2-9E7F-4FC8-926D-B5250F0D9E95}" type="pres">
      <dgm:prSet presAssocID="{B4335F8F-6EB5-420C-836E-AE849C7D6F99}" presName="arrowAndChildren" presStyleCnt="0"/>
      <dgm:spPr/>
    </dgm:pt>
    <dgm:pt modelId="{87037EC4-A04A-48C7-AE62-389C448AF86A}" type="pres">
      <dgm:prSet presAssocID="{B4335F8F-6EB5-420C-836E-AE849C7D6F99}" presName="parentTextArrow" presStyleLbl="node1" presStyleIdx="3" presStyleCnt="8"/>
      <dgm:spPr/>
      <dgm:t>
        <a:bodyPr/>
        <a:lstStyle/>
        <a:p>
          <a:endParaRPr lang="es-ES"/>
        </a:p>
      </dgm:t>
    </dgm:pt>
    <dgm:pt modelId="{DADEC1BD-26D2-4368-8C16-5F4A21000FC2}" type="pres">
      <dgm:prSet presAssocID="{8EA2B06C-7C54-4767-B0B0-652A5904B036}" presName="sp" presStyleCnt="0"/>
      <dgm:spPr/>
    </dgm:pt>
    <dgm:pt modelId="{D1B522C0-D8F9-42BC-AE00-C4B14CF323FD}" type="pres">
      <dgm:prSet presAssocID="{3978C3C8-446B-4BCB-A68E-D63099B8620D}" presName="arrowAndChildren" presStyleCnt="0"/>
      <dgm:spPr/>
    </dgm:pt>
    <dgm:pt modelId="{1660CA38-A76C-4DDD-81AA-4B65BDC3E46E}" type="pres">
      <dgm:prSet presAssocID="{3978C3C8-446B-4BCB-A68E-D63099B8620D}" presName="parentTextArrow" presStyleLbl="node1" presStyleIdx="4" presStyleCnt="8"/>
      <dgm:spPr/>
      <dgm:t>
        <a:bodyPr/>
        <a:lstStyle/>
        <a:p>
          <a:endParaRPr lang="es-ES"/>
        </a:p>
      </dgm:t>
    </dgm:pt>
    <dgm:pt modelId="{BE1605B1-D5D0-40C9-A4B0-05D4C5E279BF}" type="pres">
      <dgm:prSet presAssocID="{791F7204-C487-4CA7-AD4F-1421D8411034}" presName="sp" presStyleCnt="0"/>
      <dgm:spPr/>
    </dgm:pt>
    <dgm:pt modelId="{A4F531F3-25A2-475C-B880-803C1505B0E8}" type="pres">
      <dgm:prSet presAssocID="{A7E5F7A2-567D-41E6-A9E1-141F9F79CC1E}" presName="arrowAndChildren" presStyleCnt="0"/>
      <dgm:spPr/>
    </dgm:pt>
    <dgm:pt modelId="{8F3CF2B3-5877-4F3B-85EE-1B79FFA57B82}" type="pres">
      <dgm:prSet presAssocID="{A7E5F7A2-567D-41E6-A9E1-141F9F79CC1E}" presName="parentTextArrow" presStyleLbl="node1" presStyleIdx="5" presStyleCnt="8"/>
      <dgm:spPr/>
      <dgm:t>
        <a:bodyPr/>
        <a:lstStyle/>
        <a:p>
          <a:endParaRPr lang="es-ES"/>
        </a:p>
      </dgm:t>
    </dgm:pt>
    <dgm:pt modelId="{AE6B0C6D-0E7E-4226-90BE-D2619B7CE308}" type="pres">
      <dgm:prSet presAssocID="{330C33A8-C4CF-4234-8183-F699A885D8DA}" presName="sp" presStyleCnt="0"/>
      <dgm:spPr/>
    </dgm:pt>
    <dgm:pt modelId="{D1FA50E3-24B1-402A-826E-D11C77DCBE89}" type="pres">
      <dgm:prSet presAssocID="{2EDB016F-A19F-46D8-ACE9-BC9D8E652E7E}" presName="arrowAndChildren" presStyleCnt="0"/>
      <dgm:spPr/>
    </dgm:pt>
    <dgm:pt modelId="{CF8966D8-114E-4C82-8D33-46571CFC432B}" type="pres">
      <dgm:prSet presAssocID="{2EDB016F-A19F-46D8-ACE9-BC9D8E652E7E}" presName="parentTextArrow" presStyleLbl="node1" presStyleIdx="6" presStyleCnt="8"/>
      <dgm:spPr/>
      <dgm:t>
        <a:bodyPr/>
        <a:lstStyle/>
        <a:p>
          <a:endParaRPr lang="es-ES"/>
        </a:p>
      </dgm:t>
    </dgm:pt>
    <dgm:pt modelId="{CFE54B31-AA3F-4E89-BDEB-8C0E0C408D46}" type="pres">
      <dgm:prSet presAssocID="{794114B8-7299-41EF-BA87-DC5401DBC8FC}" presName="sp" presStyleCnt="0"/>
      <dgm:spPr/>
    </dgm:pt>
    <dgm:pt modelId="{3CB2C490-3C41-4DE8-9D84-FB86FA8B2901}" type="pres">
      <dgm:prSet presAssocID="{63AD0DE8-4A62-4B72-AF86-B91FE6C272FA}" presName="arrowAndChildren" presStyleCnt="0"/>
      <dgm:spPr/>
    </dgm:pt>
    <dgm:pt modelId="{BD1EA9E4-DDA6-42BB-8DA2-2F1DD6471EB4}" type="pres">
      <dgm:prSet presAssocID="{63AD0DE8-4A62-4B72-AF86-B91FE6C272FA}" presName="parentTextArrow" presStyleLbl="node1" presStyleIdx="7" presStyleCnt="8"/>
      <dgm:spPr/>
      <dgm:t>
        <a:bodyPr/>
        <a:lstStyle/>
        <a:p>
          <a:endParaRPr lang="es-ES"/>
        </a:p>
      </dgm:t>
    </dgm:pt>
  </dgm:ptLst>
  <dgm:cxnLst>
    <dgm:cxn modelId="{02651920-1528-40FD-B86B-E14A575F2E1C}" type="presOf" srcId="{2EDB016F-A19F-46D8-ACE9-BC9D8E652E7E}" destId="{CF8966D8-114E-4C82-8D33-46571CFC432B}" srcOrd="0" destOrd="0" presId="urn:microsoft.com/office/officeart/2005/8/layout/process4"/>
    <dgm:cxn modelId="{EC452D45-2DF3-4882-A63E-005F42F39740}" type="presOf" srcId="{3978C3C8-446B-4BCB-A68E-D63099B8620D}" destId="{1660CA38-A76C-4DDD-81AA-4B65BDC3E46E}" srcOrd="0" destOrd="0" presId="urn:microsoft.com/office/officeart/2005/8/layout/process4"/>
    <dgm:cxn modelId="{59F1A844-F49A-48E4-81E5-CC4D8AAE86B8}" type="presOf" srcId="{5BB98DBC-63C6-4B10-AED4-5CE6D1BCB179}" destId="{B69625D0-F2FA-4E16-A9E5-F79573776775}" srcOrd="0" destOrd="0" presId="urn:microsoft.com/office/officeart/2005/8/layout/process4"/>
    <dgm:cxn modelId="{8DD66DE9-5F29-4330-BF61-093ACBE9E96D}" type="presOf" srcId="{63AD0DE8-4A62-4B72-AF86-B91FE6C272FA}" destId="{BD1EA9E4-DDA6-42BB-8DA2-2F1DD6471EB4}" srcOrd="0" destOrd="0" presId="urn:microsoft.com/office/officeart/2005/8/layout/process4"/>
    <dgm:cxn modelId="{AF3A43D4-2A41-4373-A93F-CC9637F08102}" srcId="{5BB98DBC-63C6-4B10-AED4-5CE6D1BCB179}" destId="{63AD0DE8-4A62-4B72-AF86-B91FE6C272FA}" srcOrd="0" destOrd="0" parTransId="{2A1DB688-B9E6-44C5-AA3C-69B2B21FAD69}" sibTransId="{794114B8-7299-41EF-BA87-DC5401DBC8FC}"/>
    <dgm:cxn modelId="{85601AAB-FAE4-4B90-BE6C-8978AD52C0E5}" type="presOf" srcId="{A7E5F7A2-567D-41E6-A9E1-141F9F79CC1E}" destId="{8F3CF2B3-5877-4F3B-85EE-1B79FFA57B82}" srcOrd="0" destOrd="0" presId="urn:microsoft.com/office/officeart/2005/8/layout/process4"/>
    <dgm:cxn modelId="{14D194CA-D003-47EA-9B66-C2D5811EB629}" srcId="{5BB98DBC-63C6-4B10-AED4-5CE6D1BCB179}" destId="{A7E5F7A2-567D-41E6-A9E1-141F9F79CC1E}" srcOrd="2" destOrd="0" parTransId="{F220EC4F-6CC4-4F78-9F3B-8B9A7B4CF2B1}" sibTransId="{791F7204-C487-4CA7-AD4F-1421D8411034}"/>
    <dgm:cxn modelId="{3A2718A4-633D-4CC7-8833-B3BEAA5797E0}" type="presOf" srcId="{3FA9AD42-F3B5-4260-8ADC-A3D8CAEDAF48}" destId="{18870FB9-FDEE-4120-8D00-6EA7E38FF37D}" srcOrd="0" destOrd="0" presId="urn:microsoft.com/office/officeart/2005/8/layout/process4"/>
    <dgm:cxn modelId="{209ADFFE-21B6-45D2-BCCA-7B1D0F049B9D}" type="presOf" srcId="{F424161D-4992-421D-A623-A039B7E90D88}" destId="{424D753D-0255-41D6-AEA7-556D8714B16B}" srcOrd="0" destOrd="0" presId="urn:microsoft.com/office/officeart/2005/8/layout/process4"/>
    <dgm:cxn modelId="{4E1191B9-26AA-4B4E-BC56-FC2B8F91490E}" srcId="{5BB98DBC-63C6-4B10-AED4-5CE6D1BCB179}" destId="{3978C3C8-446B-4BCB-A68E-D63099B8620D}" srcOrd="3" destOrd="0" parTransId="{A7EC6FEE-BE03-494F-8615-4CF2CE67F183}" sibTransId="{8EA2B06C-7C54-4767-B0B0-652A5904B036}"/>
    <dgm:cxn modelId="{C0410060-EFE6-4446-BC8B-D05FC049B5A9}" type="presOf" srcId="{78520308-4151-4BAA-B27D-BD532AD39A47}" destId="{60BC19E2-AC60-49DF-A7C8-975A70F55A88}" srcOrd="0" destOrd="0" presId="urn:microsoft.com/office/officeart/2005/8/layout/process4"/>
    <dgm:cxn modelId="{00ACD6A8-60A4-4373-8AD5-746E2330BEE8}" srcId="{5BB98DBC-63C6-4B10-AED4-5CE6D1BCB179}" destId="{78520308-4151-4BAA-B27D-BD532AD39A47}" srcOrd="6" destOrd="0" parTransId="{4F889707-09AD-4888-9CCE-71B756E7448F}" sibTransId="{A02DB341-15E2-40CD-A13C-7B3B0A3492ED}"/>
    <dgm:cxn modelId="{3E6810A8-1B68-474B-ABB6-106194E3AEFC}" srcId="{5BB98DBC-63C6-4B10-AED4-5CE6D1BCB179}" destId="{B4335F8F-6EB5-420C-836E-AE849C7D6F99}" srcOrd="4" destOrd="0" parTransId="{C72522D3-D38D-43C0-9748-818F275928EF}" sibTransId="{B1786301-5351-4E03-A8EB-11425CBAA983}"/>
    <dgm:cxn modelId="{1CD60572-16CC-4B4C-B1A2-2B19CE01036B}" srcId="{5BB98DBC-63C6-4B10-AED4-5CE6D1BCB179}" destId="{2EDB016F-A19F-46D8-ACE9-BC9D8E652E7E}" srcOrd="1" destOrd="0" parTransId="{F085E8BF-3937-40ED-86B3-ED89FD3CB3F5}" sibTransId="{330C33A8-C4CF-4234-8183-F699A885D8DA}"/>
    <dgm:cxn modelId="{D78FE7F0-1519-42C4-9315-6406190D6CB2}" type="presOf" srcId="{B4335F8F-6EB5-420C-836E-AE849C7D6F99}" destId="{87037EC4-A04A-48C7-AE62-389C448AF86A}" srcOrd="0" destOrd="0" presId="urn:microsoft.com/office/officeart/2005/8/layout/process4"/>
    <dgm:cxn modelId="{48FE1581-BBED-42FC-8EB4-7FF6BD9A5301}" srcId="{5BB98DBC-63C6-4B10-AED4-5CE6D1BCB179}" destId="{F424161D-4992-421D-A623-A039B7E90D88}" srcOrd="5" destOrd="0" parTransId="{0D037D0A-0E2C-426B-8D45-286D8B6165F9}" sibTransId="{D47068AD-469A-41B4-9380-AED09BB84CB3}"/>
    <dgm:cxn modelId="{12504647-5D7A-4C0A-90D6-AC2E202D91C0}" srcId="{5BB98DBC-63C6-4B10-AED4-5CE6D1BCB179}" destId="{3FA9AD42-F3B5-4260-8ADC-A3D8CAEDAF48}" srcOrd="7" destOrd="0" parTransId="{E01B0117-821E-4827-A367-A7A3AD5F52E9}" sibTransId="{24B48882-6B35-4559-860F-CC6087E39AD2}"/>
    <dgm:cxn modelId="{516C4237-1A40-4943-9396-43191EE90B46}" type="presParOf" srcId="{B69625D0-F2FA-4E16-A9E5-F79573776775}" destId="{9A76CDEE-3445-4C02-9FE6-1AFA853243BA}" srcOrd="0" destOrd="0" presId="urn:microsoft.com/office/officeart/2005/8/layout/process4"/>
    <dgm:cxn modelId="{30BDD9B4-9F08-46FB-AB41-F4B7E74ED6C9}" type="presParOf" srcId="{9A76CDEE-3445-4C02-9FE6-1AFA853243BA}" destId="{18870FB9-FDEE-4120-8D00-6EA7E38FF37D}" srcOrd="0" destOrd="0" presId="urn:microsoft.com/office/officeart/2005/8/layout/process4"/>
    <dgm:cxn modelId="{13F8B60E-5FF6-4323-A530-63A5EF426323}" type="presParOf" srcId="{B69625D0-F2FA-4E16-A9E5-F79573776775}" destId="{B98CDC72-841D-4CBF-8C37-A7C076F387E0}" srcOrd="1" destOrd="0" presId="urn:microsoft.com/office/officeart/2005/8/layout/process4"/>
    <dgm:cxn modelId="{27068F05-F543-4E7B-A619-CF98F39B224E}" type="presParOf" srcId="{B69625D0-F2FA-4E16-A9E5-F79573776775}" destId="{3C7E8CE2-69BB-44AA-841C-C8568AAED096}" srcOrd="2" destOrd="0" presId="urn:microsoft.com/office/officeart/2005/8/layout/process4"/>
    <dgm:cxn modelId="{4B2371AB-5E4E-458C-875A-1D8ACFE209B7}" type="presParOf" srcId="{3C7E8CE2-69BB-44AA-841C-C8568AAED096}" destId="{60BC19E2-AC60-49DF-A7C8-975A70F55A88}" srcOrd="0" destOrd="0" presId="urn:microsoft.com/office/officeart/2005/8/layout/process4"/>
    <dgm:cxn modelId="{AB5A3B4E-216B-4749-A37C-E596F926B099}" type="presParOf" srcId="{B69625D0-F2FA-4E16-A9E5-F79573776775}" destId="{D3D04168-87A9-451D-B57C-95CFDE92078F}" srcOrd="3" destOrd="0" presId="urn:microsoft.com/office/officeart/2005/8/layout/process4"/>
    <dgm:cxn modelId="{F0DEFCB6-053D-44D7-97B4-236C983ABA85}" type="presParOf" srcId="{B69625D0-F2FA-4E16-A9E5-F79573776775}" destId="{CBD7F8AC-5319-4106-ACA0-B86E280E0888}" srcOrd="4" destOrd="0" presId="urn:microsoft.com/office/officeart/2005/8/layout/process4"/>
    <dgm:cxn modelId="{31B2D1C3-80B1-4740-A3B5-D931DFA637A8}" type="presParOf" srcId="{CBD7F8AC-5319-4106-ACA0-B86E280E0888}" destId="{424D753D-0255-41D6-AEA7-556D8714B16B}" srcOrd="0" destOrd="0" presId="urn:microsoft.com/office/officeart/2005/8/layout/process4"/>
    <dgm:cxn modelId="{C075CE03-DEBB-46CF-AA02-B8E72E40F262}" type="presParOf" srcId="{B69625D0-F2FA-4E16-A9E5-F79573776775}" destId="{6DDC7153-E29F-45E5-BC80-1DB80618B595}" srcOrd="5" destOrd="0" presId="urn:microsoft.com/office/officeart/2005/8/layout/process4"/>
    <dgm:cxn modelId="{558C9DEB-58F0-4552-9985-55265B94D3FF}" type="presParOf" srcId="{B69625D0-F2FA-4E16-A9E5-F79573776775}" destId="{7993A1B2-9E7F-4FC8-926D-B5250F0D9E95}" srcOrd="6" destOrd="0" presId="urn:microsoft.com/office/officeart/2005/8/layout/process4"/>
    <dgm:cxn modelId="{1AD330D1-936F-4EFF-BE00-4B4AFE111608}" type="presParOf" srcId="{7993A1B2-9E7F-4FC8-926D-B5250F0D9E95}" destId="{87037EC4-A04A-48C7-AE62-389C448AF86A}" srcOrd="0" destOrd="0" presId="urn:microsoft.com/office/officeart/2005/8/layout/process4"/>
    <dgm:cxn modelId="{CEE5E2E6-F6CF-4779-8D16-2F23A1ADC636}" type="presParOf" srcId="{B69625D0-F2FA-4E16-A9E5-F79573776775}" destId="{DADEC1BD-26D2-4368-8C16-5F4A21000FC2}" srcOrd="7" destOrd="0" presId="urn:microsoft.com/office/officeart/2005/8/layout/process4"/>
    <dgm:cxn modelId="{0F10D3E2-5B1D-42E3-9CAF-FE492AAD9F09}" type="presParOf" srcId="{B69625D0-F2FA-4E16-A9E5-F79573776775}" destId="{D1B522C0-D8F9-42BC-AE00-C4B14CF323FD}" srcOrd="8" destOrd="0" presId="urn:microsoft.com/office/officeart/2005/8/layout/process4"/>
    <dgm:cxn modelId="{8A081E50-B49C-4BC4-8F6B-60B810E6C8B6}" type="presParOf" srcId="{D1B522C0-D8F9-42BC-AE00-C4B14CF323FD}" destId="{1660CA38-A76C-4DDD-81AA-4B65BDC3E46E}" srcOrd="0" destOrd="0" presId="urn:microsoft.com/office/officeart/2005/8/layout/process4"/>
    <dgm:cxn modelId="{A10F1A89-EA1E-4E98-9F12-A0299E427A48}" type="presParOf" srcId="{B69625D0-F2FA-4E16-A9E5-F79573776775}" destId="{BE1605B1-D5D0-40C9-A4B0-05D4C5E279BF}" srcOrd="9" destOrd="0" presId="urn:microsoft.com/office/officeart/2005/8/layout/process4"/>
    <dgm:cxn modelId="{C3E5F251-1CEC-4E23-8E9A-1D9BDE05A7AE}" type="presParOf" srcId="{B69625D0-F2FA-4E16-A9E5-F79573776775}" destId="{A4F531F3-25A2-475C-B880-803C1505B0E8}" srcOrd="10" destOrd="0" presId="urn:microsoft.com/office/officeart/2005/8/layout/process4"/>
    <dgm:cxn modelId="{8EA53CD7-838C-46A4-8F92-354A39D19E7C}" type="presParOf" srcId="{A4F531F3-25A2-475C-B880-803C1505B0E8}" destId="{8F3CF2B3-5877-4F3B-85EE-1B79FFA57B82}" srcOrd="0" destOrd="0" presId="urn:microsoft.com/office/officeart/2005/8/layout/process4"/>
    <dgm:cxn modelId="{CCED7E4A-3C81-4B90-9704-30A865AA9CA1}" type="presParOf" srcId="{B69625D0-F2FA-4E16-A9E5-F79573776775}" destId="{AE6B0C6D-0E7E-4226-90BE-D2619B7CE308}" srcOrd="11" destOrd="0" presId="urn:microsoft.com/office/officeart/2005/8/layout/process4"/>
    <dgm:cxn modelId="{DD720ABF-3516-4F4B-BE86-64984C571E56}" type="presParOf" srcId="{B69625D0-F2FA-4E16-A9E5-F79573776775}" destId="{D1FA50E3-24B1-402A-826E-D11C77DCBE89}" srcOrd="12" destOrd="0" presId="urn:microsoft.com/office/officeart/2005/8/layout/process4"/>
    <dgm:cxn modelId="{53C66B30-E366-4E4E-9128-E6C462C5ED4A}" type="presParOf" srcId="{D1FA50E3-24B1-402A-826E-D11C77DCBE89}" destId="{CF8966D8-114E-4C82-8D33-46571CFC432B}" srcOrd="0" destOrd="0" presId="urn:microsoft.com/office/officeart/2005/8/layout/process4"/>
    <dgm:cxn modelId="{525E204B-98DC-4817-ABAA-F6B86A10D406}" type="presParOf" srcId="{B69625D0-F2FA-4E16-A9E5-F79573776775}" destId="{CFE54B31-AA3F-4E89-BDEB-8C0E0C408D46}" srcOrd="13" destOrd="0" presId="urn:microsoft.com/office/officeart/2005/8/layout/process4"/>
    <dgm:cxn modelId="{8EA518EC-27CC-4BD4-B980-8E5AF606CFC1}" type="presParOf" srcId="{B69625D0-F2FA-4E16-A9E5-F79573776775}" destId="{3CB2C490-3C41-4DE8-9D84-FB86FA8B2901}" srcOrd="14" destOrd="0" presId="urn:microsoft.com/office/officeart/2005/8/layout/process4"/>
    <dgm:cxn modelId="{A754FDF4-16D5-4A10-8CD0-F8BB618C888E}" type="presParOf" srcId="{3CB2C490-3C41-4DE8-9D84-FB86FA8B2901}" destId="{BD1EA9E4-DDA6-42BB-8DA2-2F1DD6471EB4}"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0F58649-A881-43BA-9928-FB4794CE4A45}"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s-ES"/>
        </a:p>
      </dgm:t>
    </dgm:pt>
    <dgm:pt modelId="{796D7FEF-4347-436B-9170-78C5FD85943E}">
      <dgm:prSet custT="1"/>
      <dgm:spPr/>
      <dgm:t>
        <a:bodyPr/>
        <a:lstStyle/>
        <a:p>
          <a:pPr algn="ctr" rtl="0"/>
          <a:r>
            <a:rPr lang="es-ES" sz="1600" dirty="0" smtClean="0"/>
            <a:t>INSTRUMENTOS</a:t>
          </a:r>
          <a:endParaRPr lang="es-ES" sz="1600" dirty="0"/>
        </a:p>
      </dgm:t>
    </dgm:pt>
    <dgm:pt modelId="{57640A9E-D4F1-4A9C-BD9F-8077DCF15E19}" type="parTrans" cxnId="{1E9CEF90-F64E-4B2E-BD93-FEFE1B2ED5D5}">
      <dgm:prSet/>
      <dgm:spPr/>
      <dgm:t>
        <a:bodyPr/>
        <a:lstStyle/>
        <a:p>
          <a:endParaRPr lang="es-ES"/>
        </a:p>
      </dgm:t>
    </dgm:pt>
    <dgm:pt modelId="{52251F5C-82C3-46F6-B000-C9064562CEFE}" type="sibTrans" cxnId="{1E9CEF90-F64E-4B2E-BD93-FEFE1B2ED5D5}">
      <dgm:prSet/>
      <dgm:spPr/>
      <dgm:t>
        <a:bodyPr/>
        <a:lstStyle/>
        <a:p>
          <a:endParaRPr lang="es-ES"/>
        </a:p>
      </dgm:t>
    </dgm:pt>
    <dgm:pt modelId="{FA985203-BEAB-4396-80EF-1C71F116C821}">
      <dgm:prSet/>
      <dgm:spPr/>
      <dgm:t>
        <a:bodyPr/>
        <a:lstStyle/>
        <a:p>
          <a:pPr algn="ctr" rtl="0"/>
          <a:r>
            <a:rPr lang="es-ES" dirty="0" smtClean="0"/>
            <a:t>ES EL MEDIO A TRAVÉS DEL CUAL VAS A OBTENER LA INFORMACIÓN</a:t>
          </a:r>
          <a:endParaRPr lang="es-ES" dirty="0"/>
        </a:p>
      </dgm:t>
    </dgm:pt>
    <dgm:pt modelId="{2584C246-C95F-41AD-A6D2-24BD840CD2DA}" type="parTrans" cxnId="{A673C6B4-9000-4094-A3BB-BE11C47BA54D}">
      <dgm:prSet/>
      <dgm:spPr/>
      <dgm:t>
        <a:bodyPr/>
        <a:lstStyle/>
        <a:p>
          <a:endParaRPr lang="es-ES"/>
        </a:p>
      </dgm:t>
    </dgm:pt>
    <dgm:pt modelId="{4748CD12-68E2-4EA1-8596-5C4D44F9C0BD}" type="sibTrans" cxnId="{A673C6B4-9000-4094-A3BB-BE11C47BA54D}">
      <dgm:prSet/>
      <dgm:spPr/>
      <dgm:t>
        <a:bodyPr/>
        <a:lstStyle/>
        <a:p>
          <a:endParaRPr lang="es-ES"/>
        </a:p>
      </dgm:t>
    </dgm:pt>
    <dgm:pt modelId="{16CD18BD-D985-444C-9884-ED6BBA1B6C5A}">
      <dgm:prSet/>
      <dgm:spPr/>
      <dgm:t>
        <a:bodyPr/>
        <a:lstStyle/>
        <a:p>
          <a:pPr rtl="0"/>
          <a:r>
            <a:rPr lang="es-ES" dirty="0" smtClean="0"/>
            <a:t>Lista de cotejo</a:t>
          </a:r>
          <a:endParaRPr lang="es-ES" dirty="0"/>
        </a:p>
      </dgm:t>
    </dgm:pt>
    <dgm:pt modelId="{155B7A0B-10E5-446A-9905-DC0B261CF6D8}" type="parTrans" cxnId="{C250FB6D-E865-4021-B763-D76B1EA6C129}">
      <dgm:prSet/>
      <dgm:spPr/>
      <dgm:t>
        <a:bodyPr/>
        <a:lstStyle/>
        <a:p>
          <a:endParaRPr lang="es-ES"/>
        </a:p>
      </dgm:t>
    </dgm:pt>
    <dgm:pt modelId="{800A7EC5-C901-4D97-891D-8F51345B5681}" type="sibTrans" cxnId="{C250FB6D-E865-4021-B763-D76B1EA6C129}">
      <dgm:prSet/>
      <dgm:spPr/>
      <dgm:t>
        <a:bodyPr/>
        <a:lstStyle/>
        <a:p>
          <a:endParaRPr lang="es-ES"/>
        </a:p>
      </dgm:t>
    </dgm:pt>
    <dgm:pt modelId="{B1DFC4C7-98AB-4069-9ED0-84974E994440}">
      <dgm:prSet/>
      <dgm:spPr/>
      <dgm:t>
        <a:bodyPr/>
        <a:lstStyle/>
        <a:p>
          <a:pPr rtl="0"/>
          <a:r>
            <a:rPr lang="es-ES" dirty="0" smtClean="0"/>
            <a:t>Registro anecdótico</a:t>
          </a:r>
          <a:endParaRPr lang="es-ES" dirty="0"/>
        </a:p>
      </dgm:t>
    </dgm:pt>
    <dgm:pt modelId="{4BAC7F64-36B2-4846-8272-7AA5CD83E185}" type="parTrans" cxnId="{D6C66FE7-1AFA-44AB-9F98-1BDC3AC6E26A}">
      <dgm:prSet/>
      <dgm:spPr/>
      <dgm:t>
        <a:bodyPr/>
        <a:lstStyle/>
        <a:p>
          <a:endParaRPr lang="es-ES"/>
        </a:p>
      </dgm:t>
    </dgm:pt>
    <dgm:pt modelId="{562D2932-7397-4967-ADDC-4E6D01A30CEB}" type="sibTrans" cxnId="{D6C66FE7-1AFA-44AB-9F98-1BDC3AC6E26A}">
      <dgm:prSet/>
      <dgm:spPr/>
      <dgm:t>
        <a:bodyPr/>
        <a:lstStyle/>
        <a:p>
          <a:endParaRPr lang="es-ES"/>
        </a:p>
      </dgm:t>
    </dgm:pt>
    <dgm:pt modelId="{C14BE8D4-B6A9-45EA-BC06-EEE5AF9DD48B}">
      <dgm:prSet/>
      <dgm:spPr/>
      <dgm:t>
        <a:bodyPr/>
        <a:lstStyle/>
        <a:p>
          <a:pPr rtl="0"/>
          <a:r>
            <a:rPr lang="es-ES" dirty="0" smtClean="0"/>
            <a:t>Diario de clase</a:t>
          </a:r>
          <a:endParaRPr lang="es-ES" dirty="0"/>
        </a:p>
      </dgm:t>
    </dgm:pt>
    <dgm:pt modelId="{25D156CD-1DA8-474F-9421-3F713225CECF}" type="parTrans" cxnId="{99EAF962-130E-4981-B275-267E4804CA77}">
      <dgm:prSet/>
      <dgm:spPr/>
      <dgm:t>
        <a:bodyPr/>
        <a:lstStyle/>
        <a:p>
          <a:endParaRPr lang="es-ES"/>
        </a:p>
      </dgm:t>
    </dgm:pt>
    <dgm:pt modelId="{D38AFA38-C7A4-48AF-BAE8-1F3E2113C0CD}" type="sibTrans" cxnId="{99EAF962-130E-4981-B275-267E4804CA77}">
      <dgm:prSet/>
      <dgm:spPr/>
      <dgm:t>
        <a:bodyPr/>
        <a:lstStyle/>
        <a:p>
          <a:endParaRPr lang="es-ES"/>
        </a:p>
      </dgm:t>
    </dgm:pt>
    <dgm:pt modelId="{035AE127-DF82-4CBA-AC13-876362D0CAA9}">
      <dgm:prSet/>
      <dgm:spPr/>
      <dgm:t>
        <a:bodyPr/>
        <a:lstStyle/>
        <a:p>
          <a:pPr rtl="0"/>
          <a:r>
            <a:rPr lang="es-ES" dirty="0" smtClean="0"/>
            <a:t>Escala diferencial</a:t>
          </a:r>
          <a:endParaRPr lang="es-ES" dirty="0"/>
        </a:p>
      </dgm:t>
    </dgm:pt>
    <dgm:pt modelId="{E704F9C1-AA6E-41A2-B511-FCF47F22B0A7}" type="parTrans" cxnId="{BE3C288C-C9F3-4564-BEA8-40ED7EA8349B}">
      <dgm:prSet/>
      <dgm:spPr/>
      <dgm:t>
        <a:bodyPr/>
        <a:lstStyle/>
        <a:p>
          <a:endParaRPr lang="es-ES"/>
        </a:p>
      </dgm:t>
    </dgm:pt>
    <dgm:pt modelId="{24797394-39E3-40B9-A2AC-406ECA2689A1}" type="sibTrans" cxnId="{BE3C288C-C9F3-4564-BEA8-40ED7EA8349B}">
      <dgm:prSet/>
      <dgm:spPr/>
      <dgm:t>
        <a:bodyPr/>
        <a:lstStyle/>
        <a:p>
          <a:endParaRPr lang="es-ES"/>
        </a:p>
      </dgm:t>
    </dgm:pt>
    <dgm:pt modelId="{C6A10BE8-309E-411B-918C-8D3DC085F395}">
      <dgm:prSet/>
      <dgm:spPr/>
      <dgm:t>
        <a:bodyPr/>
        <a:lstStyle/>
        <a:p>
          <a:pPr rtl="0"/>
          <a:r>
            <a:rPr lang="es-ES" dirty="0" smtClean="0"/>
            <a:t>Exposición</a:t>
          </a:r>
          <a:endParaRPr lang="es-ES" dirty="0"/>
        </a:p>
      </dgm:t>
    </dgm:pt>
    <dgm:pt modelId="{13C4FB99-1C47-4210-A901-A4C6D0776C3C}" type="parTrans" cxnId="{0B86783D-57BA-406F-A139-B2A78FD1FBEE}">
      <dgm:prSet/>
      <dgm:spPr/>
      <dgm:t>
        <a:bodyPr/>
        <a:lstStyle/>
        <a:p>
          <a:endParaRPr lang="es-ES"/>
        </a:p>
      </dgm:t>
    </dgm:pt>
    <dgm:pt modelId="{E2ED82EC-B27A-4FBE-9C13-B20777AF890A}" type="sibTrans" cxnId="{0B86783D-57BA-406F-A139-B2A78FD1FBEE}">
      <dgm:prSet/>
      <dgm:spPr/>
      <dgm:t>
        <a:bodyPr/>
        <a:lstStyle/>
        <a:p>
          <a:endParaRPr lang="es-ES"/>
        </a:p>
      </dgm:t>
    </dgm:pt>
    <dgm:pt modelId="{CDDF3BAC-B5B9-480C-9A6B-A396A1F4AD2B}">
      <dgm:prSet/>
      <dgm:spPr/>
      <dgm:t>
        <a:bodyPr/>
        <a:lstStyle/>
        <a:p>
          <a:pPr rtl="0"/>
          <a:r>
            <a:rPr lang="es-ES" dirty="0" smtClean="0"/>
            <a:t>Diálogo</a:t>
          </a:r>
          <a:endParaRPr lang="es-ES" dirty="0"/>
        </a:p>
      </dgm:t>
    </dgm:pt>
    <dgm:pt modelId="{053D17A0-59D3-4457-ACAA-88FC22A1F930}" type="parTrans" cxnId="{849319D4-8973-404E-9854-5992F9A628DF}">
      <dgm:prSet/>
      <dgm:spPr/>
      <dgm:t>
        <a:bodyPr/>
        <a:lstStyle/>
        <a:p>
          <a:endParaRPr lang="es-ES"/>
        </a:p>
      </dgm:t>
    </dgm:pt>
    <dgm:pt modelId="{D491D86D-D834-4927-AC18-9BD7EAC78E65}" type="sibTrans" cxnId="{849319D4-8973-404E-9854-5992F9A628DF}">
      <dgm:prSet/>
      <dgm:spPr/>
      <dgm:t>
        <a:bodyPr/>
        <a:lstStyle/>
        <a:p>
          <a:endParaRPr lang="es-ES"/>
        </a:p>
      </dgm:t>
    </dgm:pt>
    <dgm:pt modelId="{C5F8D44D-375B-4F54-9FB0-B92B2895371D}">
      <dgm:prSet/>
      <dgm:spPr/>
      <dgm:t>
        <a:bodyPr/>
        <a:lstStyle/>
        <a:p>
          <a:pPr rtl="0"/>
          <a:r>
            <a:rPr lang="es-ES" dirty="0" smtClean="0"/>
            <a:t>Debate</a:t>
          </a:r>
          <a:endParaRPr lang="es-ES" dirty="0"/>
        </a:p>
      </dgm:t>
    </dgm:pt>
    <dgm:pt modelId="{3F576EC4-844D-4A2B-8E00-696F4CE4DE0A}" type="parTrans" cxnId="{F6735D26-D309-4796-A484-6CB43CC6AA64}">
      <dgm:prSet/>
      <dgm:spPr/>
      <dgm:t>
        <a:bodyPr/>
        <a:lstStyle/>
        <a:p>
          <a:endParaRPr lang="es-ES"/>
        </a:p>
      </dgm:t>
    </dgm:pt>
    <dgm:pt modelId="{11AE459E-C732-499B-8660-CA51E40C0546}" type="sibTrans" cxnId="{F6735D26-D309-4796-A484-6CB43CC6AA64}">
      <dgm:prSet/>
      <dgm:spPr/>
      <dgm:t>
        <a:bodyPr/>
        <a:lstStyle/>
        <a:p>
          <a:endParaRPr lang="es-ES"/>
        </a:p>
      </dgm:t>
    </dgm:pt>
    <dgm:pt modelId="{2863E4D5-C7C5-49AB-9AC6-782A90A05555}">
      <dgm:prSet/>
      <dgm:spPr/>
      <dgm:t>
        <a:bodyPr/>
        <a:lstStyle/>
        <a:p>
          <a:pPr rtl="0"/>
          <a:r>
            <a:rPr lang="es-ES" dirty="0" smtClean="0"/>
            <a:t>Mapa conceptual</a:t>
          </a:r>
          <a:endParaRPr lang="es-ES" dirty="0"/>
        </a:p>
      </dgm:t>
    </dgm:pt>
    <dgm:pt modelId="{A7CE6AB2-FEB2-42AD-8723-7B6669060684}" type="parTrans" cxnId="{D99FA1CC-A426-46E6-AE82-6B393AB4B51F}">
      <dgm:prSet/>
      <dgm:spPr/>
      <dgm:t>
        <a:bodyPr/>
        <a:lstStyle/>
        <a:p>
          <a:endParaRPr lang="es-ES"/>
        </a:p>
      </dgm:t>
    </dgm:pt>
    <dgm:pt modelId="{C83F3400-8526-4F12-AE77-1F6416DF5596}" type="sibTrans" cxnId="{D99FA1CC-A426-46E6-AE82-6B393AB4B51F}">
      <dgm:prSet/>
      <dgm:spPr/>
      <dgm:t>
        <a:bodyPr/>
        <a:lstStyle/>
        <a:p>
          <a:endParaRPr lang="es-ES"/>
        </a:p>
      </dgm:t>
    </dgm:pt>
    <dgm:pt modelId="{FCC6A026-B292-4870-A05D-BAD9CCCA3F2B}">
      <dgm:prSet/>
      <dgm:spPr/>
      <dgm:t>
        <a:bodyPr/>
        <a:lstStyle/>
        <a:p>
          <a:pPr rtl="0"/>
          <a:r>
            <a:rPr lang="es-ES" dirty="0" smtClean="0"/>
            <a:t>Proyectos </a:t>
          </a:r>
          <a:endParaRPr lang="es-ES" dirty="0"/>
        </a:p>
      </dgm:t>
    </dgm:pt>
    <dgm:pt modelId="{74C85B00-2059-4A29-9EAE-16DF07BDF8DD}" type="parTrans" cxnId="{A3C4605E-79D6-4340-A8FA-A5B3C734A200}">
      <dgm:prSet/>
      <dgm:spPr/>
      <dgm:t>
        <a:bodyPr/>
        <a:lstStyle/>
        <a:p>
          <a:endParaRPr lang="es-ES"/>
        </a:p>
      </dgm:t>
    </dgm:pt>
    <dgm:pt modelId="{FCD49643-C509-4BFD-A7E3-F4738DB716B5}" type="sibTrans" cxnId="{A3C4605E-79D6-4340-A8FA-A5B3C734A200}">
      <dgm:prSet/>
      <dgm:spPr/>
      <dgm:t>
        <a:bodyPr/>
        <a:lstStyle/>
        <a:p>
          <a:endParaRPr lang="es-ES"/>
        </a:p>
      </dgm:t>
    </dgm:pt>
    <dgm:pt modelId="{01739259-2FA6-4BEC-B2FF-3FBC199A149F}">
      <dgm:prSet/>
      <dgm:spPr/>
      <dgm:t>
        <a:bodyPr/>
        <a:lstStyle/>
        <a:p>
          <a:pPr rtl="0"/>
          <a:r>
            <a:rPr lang="es-ES" dirty="0" smtClean="0"/>
            <a:t>Análisis del caso</a:t>
          </a:r>
          <a:endParaRPr lang="es-ES" dirty="0"/>
        </a:p>
      </dgm:t>
    </dgm:pt>
    <dgm:pt modelId="{0A0BAED4-25F7-456A-886A-8226BDEE04DD}" type="parTrans" cxnId="{8F7F19E2-0C27-4ED5-B624-80885A9132FD}">
      <dgm:prSet/>
      <dgm:spPr/>
      <dgm:t>
        <a:bodyPr/>
        <a:lstStyle/>
        <a:p>
          <a:endParaRPr lang="es-ES"/>
        </a:p>
      </dgm:t>
    </dgm:pt>
    <dgm:pt modelId="{DFCC0058-864C-4BAB-9A21-66DE8329BAA1}" type="sibTrans" cxnId="{8F7F19E2-0C27-4ED5-B624-80885A9132FD}">
      <dgm:prSet/>
      <dgm:spPr/>
      <dgm:t>
        <a:bodyPr/>
        <a:lstStyle/>
        <a:p>
          <a:endParaRPr lang="es-ES"/>
        </a:p>
      </dgm:t>
    </dgm:pt>
    <dgm:pt modelId="{9E2C54FA-A363-4CF4-8E11-F238AA616355}">
      <dgm:prSet/>
      <dgm:spPr/>
      <dgm:t>
        <a:bodyPr/>
        <a:lstStyle/>
        <a:p>
          <a:pPr rtl="0"/>
          <a:r>
            <a:rPr lang="es-ES" dirty="0" smtClean="0"/>
            <a:t>Diario</a:t>
          </a:r>
          <a:endParaRPr lang="es-ES" dirty="0"/>
        </a:p>
      </dgm:t>
    </dgm:pt>
    <dgm:pt modelId="{6226790A-790D-4C39-903D-E5305E3C5E42}" type="parTrans" cxnId="{7689CD1E-DE4F-41A1-8373-37724EDA2D07}">
      <dgm:prSet/>
      <dgm:spPr/>
      <dgm:t>
        <a:bodyPr/>
        <a:lstStyle/>
        <a:p>
          <a:endParaRPr lang="es-ES"/>
        </a:p>
      </dgm:t>
    </dgm:pt>
    <dgm:pt modelId="{379EF3C7-9E9C-420B-BB85-EB6E60C4389B}" type="sibTrans" cxnId="{7689CD1E-DE4F-41A1-8373-37724EDA2D07}">
      <dgm:prSet/>
      <dgm:spPr/>
      <dgm:t>
        <a:bodyPr/>
        <a:lstStyle/>
        <a:p>
          <a:endParaRPr lang="es-ES"/>
        </a:p>
      </dgm:t>
    </dgm:pt>
    <dgm:pt modelId="{F7C5C216-572D-4E0B-BB5B-FD31D3053B32}">
      <dgm:prSet/>
      <dgm:spPr/>
      <dgm:t>
        <a:bodyPr/>
        <a:lstStyle/>
        <a:p>
          <a:pPr rtl="0"/>
          <a:r>
            <a:rPr lang="es-ES" dirty="0" smtClean="0"/>
            <a:t>Portafolio</a:t>
          </a:r>
          <a:endParaRPr lang="es-ES" dirty="0"/>
        </a:p>
      </dgm:t>
    </dgm:pt>
    <dgm:pt modelId="{88587C45-BC44-41D9-9B95-4D7424E7B95D}" type="parTrans" cxnId="{AFA7EBDD-569A-4750-990D-8B9F576FA5D5}">
      <dgm:prSet/>
      <dgm:spPr/>
      <dgm:t>
        <a:bodyPr/>
        <a:lstStyle/>
        <a:p>
          <a:endParaRPr lang="es-ES"/>
        </a:p>
      </dgm:t>
    </dgm:pt>
    <dgm:pt modelId="{D76C5EA8-3F02-410E-83DB-586B39B25C51}" type="sibTrans" cxnId="{AFA7EBDD-569A-4750-990D-8B9F576FA5D5}">
      <dgm:prSet/>
      <dgm:spPr/>
      <dgm:t>
        <a:bodyPr/>
        <a:lstStyle/>
        <a:p>
          <a:endParaRPr lang="es-ES"/>
        </a:p>
      </dgm:t>
    </dgm:pt>
    <dgm:pt modelId="{1C416E12-CE75-48B2-8AC4-7F0FB4A0DB74}" type="pres">
      <dgm:prSet presAssocID="{A0F58649-A881-43BA-9928-FB4794CE4A45}" presName="linear" presStyleCnt="0">
        <dgm:presLayoutVars>
          <dgm:animLvl val="lvl"/>
          <dgm:resizeHandles val="exact"/>
        </dgm:presLayoutVars>
      </dgm:prSet>
      <dgm:spPr/>
      <dgm:t>
        <a:bodyPr/>
        <a:lstStyle/>
        <a:p>
          <a:endParaRPr lang="es-ES"/>
        </a:p>
      </dgm:t>
    </dgm:pt>
    <dgm:pt modelId="{98D6B95F-6BA9-4426-98D4-72C144AAB1BF}" type="pres">
      <dgm:prSet presAssocID="{796D7FEF-4347-436B-9170-78C5FD85943E}" presName="parentText" presStyleLbl="node1" presStyleIdx="0" presStyleCnt="14">
        <dgm:presLayoutVars>
          <dgm:chMax val="0"/>
          <dgm:bulletEnabled val="1"/>
        </dgm:presLayoutVars>
      </dgm:prSet>
      <dgm:spPr/>
      <dgm:t>
        <a:bodyPr/>
        <a:lstStyle/>
        <a:p>
          <a:endParaRPr lang="es-ES"/>
        </a:p>
      </dgm:t>
    </dgm:pt>
    <dgm:pt modelId="{B2241E79-046C-4CF6-AE23-7C830C4E0128}" type="pres">
      <dgm:prSet presAssocID="{52251F5C-82C3-46F6-B000-C9064562CEFE}" presName="spacer" presStyleCnt="0"/>
      <dgm:spPr/>
    </dgm:pt>
    <dgm:pt modelId="{5779B353-0515-44E5-A40F-880679DC3518}" type="pres">
      <dgm:prSet presAssocID="{FA985203-BEAB-4396-80EF-1C71F116C821}" presName="parentText" presStyleLbl="node1" presStyleIdx="1" presStyleCnt="14">
        <dgm:presLayoutVars>
          <dgm:chMax val="0"/>
          <dgm:bulletEnabled val="1"/>
        </dgm:presLayoutVars>
      </dgm:prSet>
      <dgm:spPr/>
      <dgm:t>
        <a:bodyPr/>
        <a:lstStyle/>
        <a:p>
          <a:endParaRPr lang="es-ES"/>
        </a:p>
      </dgm:t>
    </dgm:pt>
    <dgm:pt modelId="{C112C6F4-4574-4C19-B033-94F1408222AB}" type="pres">
      <dgm:prSet presAssocID="{4748CD12-68E2-4EA1-8596-5C4D44F9C0BD}" presName="spacer" presStyleCnt="0"/>
      <dgm:spPr/>
    </dgm:pt>
    <dgm:pt modelId="{4D19BEF5-4D7A-45C5-9078-DA629F22505B}" type="pres">
      <dgm:prSet presAssocID="{16CD18BD-D985-444C-9884-ED6BBA1B6C5A}" presName="parentText" presStyleLbl="node1" presStyleIdx="2" presStyleCnt="14">
        <dgm:presLayoutVars>
          <dgm:chMax val="0"/>
          <dgm:bulletEnabled val="1"/>
        </dgm:presLayoutVars>
      </dgm:prSet>
      <dgm:spPr/>
      <dgm:t>
        <a:bodyPr/>
        <a:lstStyle/>
        <a:p>
          <a:endParaRPr lang="es-ES"/>
        </a:p>
      </dgm:t>
    </dgm:pt>
    <dgm:pt modelId="{F57EF470-B48B-42AC-9741-7A1F673B9749}" type="pres">
      <dgm:prSet presAssocID="{800A7EC5-C901-4D97-891D-8F51345B5681}" presName="spacer" presStyleCnt="0"/>
      <dgm:spPr/>
    </dgm:pt>
    <dgm:pt modelId="{2BDBF08A-1549-4569-A716-9F01CADEFCBB}" type="pres">
      <dgm:prSet presAssocID="{B1DFC4C7-98AB-4069-9ED0-84974E994440}" presName="parentText" presStyleLbl="node1" presStyleIdx="3" presStyleCnt="14">
        <dgm:presLayoutVars>
          <dgm:chMax val="0"/>
          <dgm:bulletEnabled val="1"/>
        </dgm:presLayoutVars>
      </dgm:prSet>
      <dgm:spPr/>
      <dgm:t>
        <a:bodyPr/>
        <a:lstStyle/>
        <a:p>
          <a:endParaRPr lang="es-ES"/>
        </a:p>
      </dgm:t>
    </dgm:pt>
    <dgm:pt modelId="{EDDB8551-AB47-4FAC-BE95-2F2CFDDA2920}" type="pres">
      <dgm:prSet presAssocID="{562D2932-7397-4967-ADDC-4E6D01A30CEB}" presName="spacer" presStyleCnt="0"/>
      <dgm:spPr/>
    </dgm:pt>
    <dgm:pt modelId="{D271E2A1-8887-4459-BC4B-A2F0CF93AD29}" type="pres">
      <dgm:prSet presAssocID="{C14BE8D4-B6A9-45EA-BC06-EEE5AF9DD48B}" presName="parentText" presStyleLbl="node1" presStyleIdx="4" presStyleCnt="14">
        <dgm:presLayoutVars>
          <dgm:chMax val="0"/>
          <dgm:bulletEnabled val="1"/>
        </dgm:presLayoutVars>
      </dgm:prSet>
      <dgm:spPr/>
      <dgm:t>
        <a:bodyPr/>
        <a:lstStyle/>
        <a:p>
          <a:endParaRPr lang="es-ES"/>
        </a:p>
      </dgm:t>
    </dgm:pt>
    <dgm:pt modelId="{B561EE37-2EAD-4F37-89F0-D1F60E36B31B}" type="pres">
      <dgm:prSet presAssocID="{D38AFA38-C7A4-48AF-BAE8-1F3E2113C0CD}" presName="spacer" presStyleCnt="0"/>
      <dgm:spPr/>
    </dgm:pt>
    <dgm:pt modelId="{445FB183-4149-4945-84AB-15034727F7F7}" type="pres">
      <dgm:prSet presAssocID="{035AE127-DF82-4CBA-AC13-876362D0CAA9}" presName="parentText" presStyleLbl="node1" presStyleIdx="5" presStyleCnt="14">
        <dgm:presLayoutVars>
          <dgm:chMax val="0"/>
          <dgm:bulletEnabled val="1"/>
        </dgm:presLayoutVars>
      </dgm:prSet>
      <dgm:spPr/>
      <dgm:t>
        <a:bodyPr/>
        <a:lstStyle/>
        <a:p>
          <a:endParaRPr lang="es-ES"/>
        </a:p>
      </dgm:t>
    </dgm:pt>
    <dgm:pt modelId="{261C204C-E369-447B-9C97-62F87C79F9DC}" type="pres">
      <dgm:prSet presAssocID="{24797394-39E3-40B9-A2AC-406ECA2689A1}" presName="spacer" presStyleCnt="0"/>
      <dgm:spPr/>
    </dgm:pt>
    <dgm:pt modelId="{B2784669-A9F9-40F4-A0C2-82AAA354963F}" type="pres">
      <dgm:prSet presAssocID="{C6A10BE8-309E-411B-918C-8D3DC085F395}" presName="parentText" presStyleLbl="node1" presStyleIdx="6" presStyleCnt="14">
        <dgm:presLayoutVars>
          <dgm:chMax val="0"/>
          <dgm:bulletEnabled val="1"/>
        </dgm:presLayoutVars>
      </dgm:prSet>
      <dgm:spPr/>
      <dgm:t>
        <a:bodyPr/>
        <a:lstStyle/>
        <a:p>
          <a:endParaRPr lang="es-ES"/>
        </a:p>
      </dgm:t>
    </dgm:pt>
    <dgm:pt modelId="{C1683812-3368-414F-832A-12028087BDF8}" type="pres">
      <dgm:prSet presAssocID="{E2ED82EC-B27A-4FBE-9C13-B20777AF890A}" presName="spacer" presStyleCnt="0"/>
      <dgm:spPr/>
    </dgm:pt>
    <dgm:pt modelId="{A6EC6974-E3E5-4B79-AD1A-FDD43305ACA2}" type="pres">
      <dgm:prSet presAssocID="{CDDF3BAC-B5B9-480C-9A6B-A396A1F4AD2B}" presName="parentText" presStyleLbl="node1" presStyleIdx="7" presStyleCnt="14">
        <dgm:presLayoutVars>
          <dgm:chMax val="0"/>
          <dgm:bulletEnabled val="1"/>
        </dgm:presLayoutVars>
      </dgm:prSet>
      <dgm:spPr/>
      <dgm:t>
        <a:bodyPr/>
        <a:lstStyle/>
        <a:p>
          <a:endParaRPr lang="es-ES"/>
        </a:p>
      </dgm:t>
    </dgm:pt>
    <dgm:pt modelId="{C1AD31F7-471C-41FD-BE16-F0F16F791E25}" type="pres">
      <dgm:prSet presAssocID="{D491D86D-D834-4927-AC18-9BD7EAC78E65}" presName="spacer" presStyleCnt="0"/>
      <dgm:spPr/>
    </dgm:pt>
    <dgm:pt modelId="{D04D0A04-BAA1-4622-9311-6CAFB58ABCA0}" type="pres">
      <dgm:prSet presAssocID="{C5F8D44D-375B-4F54-9FB0-B92B2895371D}" presName="parentText" presStyleLbl="node1" presStyleIdx="8" presStyleCnt="14">
        <dgm:presLayoutVars>
          <dgm:chMax val="0"/>
          <dgm:bulletEnabled val="1"/>
        </dgm:presLayoutVars>
      </dgm:prSet>
      <dgm:spPr/>
      <dgm:t>
        <a:bodyPr/>
        <a:lstStyle/>
        <a:p>
          <a:endParaRPr lang="es-ES"/>
        </a:p>
      </dgm:t>
    </dgm:pt>
    <dgm:pt modelId="{F85B04AB-F8DC-4987-950B-728216FEED48}" type="pres">
      <dgm:prSet presAssocID="{11AE459E-C732-499B-8660-CA51E40C0546}" presName="spacer" presStyleCnt="0"/>
      <dgm:spPr/>
    </dgm:pt>
    <dgm:pt modelId="{21C8FC51-459B-4B0F-8F1A-009AF4FE59E2}" type="pres">
      <dgm:prSet presAssocID="{2863E4D5-C7C5-49AB-9AC6-782A90A05555}" presName="parentText" presStyleLbl="node1" presStyleIdx="9" presStyleCnt="14">
        <dgm:presLayoutVars>
          <dgm:chMax val="0"/>
          <dgm:bulletEnabled val="1"/>
        </dgm:presLayoutVars>
      </dgm:prSet>
      <dgm:spPr/>
      <dgm:t>
        <a:bodyPr/>
        <a:lstStyle/>
        <a:p>
          <a:endParaRPr lang="es-ES"/>
        </a:p>
      </dgm:t>
    </dgm:pt>
    <dgm:pt modelId="{A6B5FADA-E0D0-495E-BA33-2E643D457B69}" type="pres">
      <dgm:prSet presAssocID="{C83F3400-8526-4F12-AE77-1F6416DF5596}" presName="spacer" presStyleCnt="0"/>
      <dgm:spPr/>
    </dgm:pt>
    <dgm:pt modelId="{7E116572-97D6-46FE-A062-7AE985A5CE65}" type="pres">
      <dgm:prSet presAssocID="{FCC6A026-B292-4870-A05D-BAD9CCCA3F2B}" presName="parentText" presStyleLbl="node1" presStyleIdx="10" presStyleCnt="14">
        <dgm:presLayoutVars>
          <dgm:chMax val="0"/>
          <dgm:bulletEnabled val="1"/>
        </dgm:presLayoutVars>
      </dgm:prSet>
      <dgm:spPr/>
      <dgm:t>
        <a:bodyPr/>
        <a:lstStyle/>
        <a:p>
          <a:endParaRPr lang="es-ES"/>
        </a:p>
      </dgm:t>
    </dgm:pt>
    <dgm:pt modelId="{411BD5F1-DAD0-49E5-8E2E-B21134BFB584}" type="pres">
      <dgm:prSet presAssocID="{FCD49643-C509-4BFD-A7E3-F4738DB716B5}" presName="spacer" presStyleCnt="0"/>
      <dgm:spPr/>
    </dgm:pt>
    <dgm:pt modelId="{3AD1E249-12F8-437C-A9F2-1CE55FDBC2A0}" type="pres">
      <dgm:prSet presAssocID="{01739259-2FA6-4BEC-B2FF-3FBC199A149F}" presName="parentText" presStyleLbl="node1" presStyleIdx="11" presStyleCnt="14">
        <dgm:presLayoutVars>
          <dgm:chMax val="0"/>
          <dgm:bulletEnabled val="1"/>
        </dgm:presLayoutVars>
      </dgm:prSet>
      <dgm:spPr/>
      <dgm:t>
        <a:bodyPr/>
        <a:lstStyle/>
        <a:p>
          <a:endParaRPr lang="es-ES"/>
        </a:p>
      </dgm:t>
    </dgm:pt>
    <dgm:pt modelId="{3220D2AE-C3C9-477B-AE37-08CB86EC8E33}" type="pres">
      <dgm:prSet presAssocID="{DFCC0058-864C-4BAB-9A21-66DE8329BAA1}" presName="spacer" presStyleCnt="0"/>
      <dgm:spPr/>
    </dgm:pt>
    <dgm:pt modelId="{A145786C-1F34-487D-9103-199010823E51}" type="pres">
      <dgm:prSet presAssocID="{9E2C54FA-A363-4CF4-8E11-F238AA616355}" presName="parentText" presStyleLbl="node1" presStyleIdx="12" presStyleCnt="14">
        <dgm:presLayoutVars>
          <dgm:chMax val="0"/>
          <dgm:bulletEnabled val="1"/>
        </dgm:presLayoutVars>
      </dgm:prSet>
      <dgm:spPr/>
      <dgm:t>
        <a:bodyPr/>
        <a:lstStyle/>
        <a:p>
          <a:endParaRPr lang="es-ES"/>
        </a:p>
      </dgm:t>
    </dgm:pt>
    <dgm:pt modelId="{2B1D5BCA-D035-4625-91FF-196F24900322}" type="pres">
      <dgm:prSet presAssocID="{379EF3C7-9E9C-420B-BB85-EB6E60C4389B}" presName="spacer" presStyleCnt="0"/>
      <dgm:spPr/>
    </dgm:pt>
    <dgm:pt modelId="{5A7418E4-340A-4928-B118-FC719C8B1426}" type="pres">
      <dgm:prSet presAssocID="{F7C5C216-572D-4E0B-BB5B-FD31D3053B32}" presName="parentText" presStyleLbl="node1" presStyleIdx="13" presStyleCnt="14">
        <dgm:presLayoutVars>
          <dgm:chMax val="0"/>
          <dgm:bulletEnabled val="1"/>
        </dgm:presLayoutVars>
      </dgm:prSet>
      <dgm:spPr/>
      <dgm:t>
        <a:bodyPr/>
        <a:lstStyle/>
        <a:p>
          <a:endParaRPr lang="es-ES"/>
        </a:p>
      </dgm:t>
    </dgm:pt>
  </dgm:ptLst>
  <dgm:cxnLst>
    <dgm:cxn modelId="{79CF7B08-A795-4450-841E-C5EBFB73DD8C}" type="presOf" srcId="{F7C5C216-572D-4E0B-BB5B-FD31D3053B32}" destId="{5A7418E4-340A-4928-B118-FC719C8B1426}" srcOrd="0" destOrd="0" presId="urn:microsoft.com/office/officeart/2005/8/layout/vList2"/>
    <dgm:cxn modelId="{4E12143D-D815-4B18-983B-588356772788}" type="presOf" srcId="{035AE127-DF82-4CBA-AC13-876362D0CAA9}" destId="{445FB183-4149-4945-84AB-15034727F7F7}" srcOrd="0" destOrd="0" presId="urn:microsoft.com/office/officeart/2005/8/layout/vList2"/>
    <dgm:cxn modelId="{8F7F19E2-0C27-4ED5-B624-80885A9132FD}" srcId="{A0F58649-A881-43BA-9928-FB4794CE4A45}" destId="{01739259-2FA6-4BEC-B2FF-3FBC199A149F}" srcOrd="11" destOrd="0" parTransId="{0A0BAED4-25F7-456A-886A-8226BDEE04DD}" sibTransId="{DFCC0058-864C-4BAB-9A21-66DE8329BAA1}"/>
    <dgm:cxn modelId="{98D57A23-D5B4-4092-B2FA-5F7D5781E2D5}" type="presOf" srcId="{16CD18BD-D985-444C-9884-ED6BBA1B6C5A}" destId="{4D19BEF5-4D7A-45C5-9078-DA629F22505B}" srcOrd="0" destOrd="0" presId="urn:microsoft.com/office/officeart/2005/8/layout/vList2"/>
    <dgm:cxn modelId="{FA10D4D4-DF23-4E66-B3F4-AF2EA4C12430}" type="presOf" srcId="{FCC6A026-B292-4870-A05D-BAD9CCCA3F2B}" destId="{7E116572-97D6-46FE-A062-7AE985A5CE65}" srcOrd="0" destOrd="0" presId="urn:microsoft.com/office/officeart/2005/8/layout/vList2"/>
    <dgm:cxn modelId="{99EAF962-130E-4981-B275-267E4804CA77}" srcId="{A0F58649-A881-43BA-9928-FB4794CE4A45}" destId="{C14BE8D4-B6A9-45EA-BC06-EEE5AF9DD48B}" srcOrd="4" destOrd="0" parTransId="{25D156CD-1DA8-474F-9421-3F713225CECF}" sibTransId="{D38AFA38-C7A4-48AF-BAE8-1F3E2113C0CD}"/>
    <dgm:cxn modelId="{A673C6B4-9000-4094-A3BB-BE11C47BA54D}" srcId="{A0F58649-A881-43BA-9928-FB4794CE4A45}" destId="{FA985203-BEAB-4396-80EF-1C71F116C821}" srcOrd="1" destOrd="0" parTransId="{2584C246-C95F-41AD-A6D2-24BD840CD2DA}" sibTransId="{4748CD12-68E2-4EA1-8596-5C4D44F9C0BD}"/>
    <dgm:cxn modelId="{C250FB6D-E865-4021-B763-D76B1EA6C129}" srcId="{A0F58649-A881-43BA-9928-FB4794CE4A45}" destId="{16CD18BD-D985-444C-9884-ED6BBA1B6C5A}" srcOrd="2" destOrd="0" parTransId="{155B7A0B-10E5-446A-9905-DC0B261CF6D8}" sibTransId="{800A7EC5-C901-4D97-891D-8F51345B5681}"/>
    <dgm:cxn modelId="{AFA7EBDD-569A-4750-990D-8B9F576FA5D5}" srcId="{A0F58649-A881-43BA-9928-FB4794CE4A45}" destId="{F7C5C216-572D-4E0B-BB5B-FD31D3053B32}" srcOrd="13" destOrd="0" parTransId="{88587C45-BC44-41D9-9B95-4D7424E7B95D}" sibTransId="{D76C5EA8-3F02-410E-83DB-586B39B25C51}"/>
    <dgm:cxn modelId="{BE3C288C-C9F3-4564-BEA8-40ED7EA8349B}" srcId="{A0F58649-A881-43BA-9928-FB4794CE4A45}" destId="{035AE127-DF82-4CBA-AC13-876362D0CAA9}" srcOrd="5" destOrd="0" parTransId="{E704F9C1-AA6E-41A2-B511-FCF47F22B0A7}" sibTransId="{24797394-39E3-40B9-A2AC-406ECA2689A1}"/>
    <dgm:cxn modelId="{4F5CAC20-BCB8-4083-96B2-F57583AE2DDC}" type="presOf" srcId="{B1DFC4C7-98AB-4069-9ED0-84974E994440}" destId="{2BDBF08A-1549-4569-A716-9F01CADEFCBB}" srcOrd="0" destOrd="0" presId="urn:microsoft.com/office/officeart/2005/8/layout/vList2"/>
    <dgm:cxn modelId="{88AA60DB-15BE-43B3-B9DD-810529B0234C}" type="presOf" srcId="{C6A10BE8-309E-411B-918C-8D3DC085F395}" destId="{B2784669-A9F9-40F4-A0C2-82AAA354963F}" srcOrd="0" destOrd="0" presId="urn:microsoft.com/office/officeart/2005/8/layout/vList2"/>
    <dgm:cxn modelId="{1112FF79-D653-44A9-B1F9-0023805329C0}" type="presOf" srcId="{A0F58649-A881-43BA-9928-FB4794CE4A45}" destId="{1C416E12-CE75-48B2-8AC4-7F0FB4A0DB74}" srcOrd="0" destOrd="0" presId="urn:microsoft.com/office/officeart/2005/8/layout/vList2"/>
    <dgm:cxn modelId="{1F77D24B-436F-418B-9FB3-5A895630A55B}" type="presOf" srcId="{01739259-2FA6-4BEC-B2FF-3FBC199A149F}" destId="{3AD1E249-12F8-437C-A9F2-1CE55FDBC2A0}" srcOrd="0" destOrd="0" presId="urn:microsoft.com/office/officeart/2005/8/layout/vList2"/>
    <dgm:cxn modelId="{A3C4605E-79D6-4340-A8FA-A5B3C734A200}" srcId="{A0F58649-A881-43BA-9928-FB4794CE4A45}" destId="{FCC6A026-B292-4870-A05D-BAD9CCCA3F2B}" srcOrd="10" destOrd="0" parTransId="{74C85B00-2059-4A29-9EAE-16DF07BDF8DD}" sibTransId="{FCD49643-C509-4BFD-A7E3-F4738DB716B5}"/>
    <dgm:cxn modelId="{0B86783D-57BA-406F-A139-B2A78FD1FBEE}" srcId="{A0F58649-A881-43BA-9928-FB4794CE4A45}" destId="{C6A10BE8-309E-411B-918C-8D3DC085F395}" srcOrd="6" destOrd="0" parTransId="{13C4FB99-1C47-4210-A901-A4C6D0776C3C}" sibTransId="{E2ED82EC-B27A-4FBE-9C13-B20777AF890A}"/>
    <dgm:cxn modelId="{D99FA1CC-A426-46E6-AE82-6B393AB4B51F}" srcId="{A0F58649-A881-43BA-9928-FB4794CE4A45}" destId="{2863E4D5-C7C5-49AB-9AC6-782A90A05555}" srcOrd="9" destOrd="0" parTransId="{A7CE6AB2-FEB2-42AD-8723-7B6669060684}" sibTransId="{C83F3400-8526-4F12-AE77-1F6416DF5596}"/>
    <dgm:cxn modelId="{F6735D26-D309-4796-A484-6CB43CC6AA64}" srcId="{A0F58649-A881-43BA-9928-FB4794CE4A45}" destId="{C5F8D44D-375B-4F54-9FB0-B92B2895371D}" srcOrd="8" destOrd="0" parTransId="{3F576EC4-844D-4A2B-8E00-696F4CE4DE0A}" sibTransId="{11AE459E-C732-499B-8660-CA51E40C0546}"/>
    <dgm:cxn modelId="{83198732-301A-4FE6-8FF1-1A9B31C639A7}" type="presOf" srcId="{9E2C54FA-A363-4CF4-8E11-F238AA616355}" destId="{A145786C-1F34-487D-9103-199010823E51}" srcOrd="0" destOrd="0" presId="urn:microsoft.com/office/officeart/2005/8/layout/vList2"/>
    <dgm:cxn modelId="{8CD09E3D-C061-4442-BFED-6FAB18BB1E48}" type="presOf" srcId="{CDDF3BAC-B5B9-480C-9A6B-A396A1F4AD2B}" destId="{A6EC6974-E3E5-4B79-AD1A-FDD43305ACA2}" srcOrd="0" destOrd="0" presId="urn:microsoft.com/office/officeart/2005/8/layout/vList2"/>
    <dgm:cxn modelId="{7689CD1E-DE4F-41A1-8373-37724EDA2D07}" srcId="{A0F58649-A881-43BA-9928-FB4794CE4A45}" destId="{9E2C54FA-A363-4CF4-8E11-F238AA616355}" srcOrd="12" destOrd="0" parTransId="{6226790A-790D-4C39-903D-E5305E3C5E42}" sibTransId="{379EF3C7-9E9C-420B-BB85-EB6E60C4389B}"/>
    <dgm:cxn modelId="{A89C46E1-93AB-4F68-9A87-CBF5638E270B}" type="presOf" srcId="{C5F8D44D-375B-4F54-9FB0-B92B2895371D}" destId="{D04D0A04-BAA1-4622-9311-6CAFB58ABCA0}" srcOrd="0" destOrd="0" presId="urn:microsoft.com/office/officeart/2005/8/layout/vList2"/>
    <dgm:cxn modelId="{80AB95B5-1AE6-41B0-8D53-D09DA11333C2}" type="presOf" srcId="{2863E4D5-C7C5-49AB-9AC6-782A90A05555}" destId="{21C8FC51-459B-4B0F-8F1A-009AF4FE59E2}" srcOrd="0" destOrd="0" presId="urn:microsoft.com/office/officeart/2005/8/layout/vList2"/>
    <dgm:cxn modelId="{D6C66FE7-1AFA-44AB-9F98-1BDC3AC6E26A}" srcId="{A0F58649-A881-43BA-9928-FB4794CE4A45}" destId="{B1DFC4C7-98AB-4069-9ED0-84974E994440}" srcOrd="3" destOrd="0" parTransId="{4BAC7F64-36B2-4846-8272-7AA5CD83E185}" sibTransId="{562D2932-7397-4967-ADDC-4E6D01A30CEB}"/>
    <dgm:cxn modelId="{1E9CEF90-F64E-4B2E-BD93-FEFE1B2ED5D5}" srcId="{A0F58649-A881-43BA-9928-FB4794CE4A45}" destId="{796D7FEF-4347-436B-9170-78C5FD85943E}" srcOrd="0" destOrd="0" parTransId="{57640A9E-D4F1-4A9C-BD9F-8077DCF15E19}" sibTransId="{52251F5C-82C3-46F6-B000-C9064562CEFE}"/>
    <dgm:cxn modelId="{8555F89C-3324-48E6-86F6-7A52F09C25A0}" type="presOf" srcId="{FA985203-BEAB-4396-80EF-1C71F116C821}" destId="{5779B353-0515-44E5-A40F-880679DC3518}" srcOrd="0" destOrd="0" presId="urn:microsoft.com/office/officeart/2005/8/layout/vList2"/>
    <dgm:cxn modelId="{9A56D8C2-2EA2-4BC0-A7FB-28E9728D5916}" type="presOf" srcId="{C14BE8D4-B6A9-45EA-BC06-EEE5AF9DD48B}" destId="{D271E2A1-8887-4459-BC4B-A2F0CF93AD29}" srcOrd="0" destOrd="0" presId="urn:microsoft.com/office/officeart/2005/8/layout/vList2"/>
    <dgm:cxn modelId="{983D07E1-A9BD-4E69-A92C-ED17EB3C87D9}" type="presOf" srcId="{796D7FEF-4347-436B-9170-78C5FD85943E}" destId="{98D6B95F-6BA9-4426-98D4-72C144AAB1BF}" srcOrd="0" destOrd="0" presId="urn:microsoft.com/office/officeart/2005/8/layout/vList2"/>
    <dgm:cxn modelId="{849319D4-8973-404E-9854-5992F9A628DF}" srcId="{A0F58649-A881-43BA-9928-FB4794CE4A45}" destId="{CDDF3BAC-B5B9-480C-9A6B-A396A1F4AD2B}" srcOrd="7" destOrd="0" parTransId="{053D17A0-59D3-4457-ACAA-88FC22A1F930}" sibTransId="{D491D86D-D834-4927-AC18-9BD7EAC78E65}"/>
    <dgm:cxn modelId="{BFE58631-F747-408E-BB22-5DADDE30C6B0}" type="presParOf" srcId="{1C416E12-CE75-48B2-8AC4-7F0FB4A0DB74}" destId="{98D6B95F-6BA9-4426-98D4-72C144AAB1BF}" srcOrd="0" destOrd="0" presId="urn:microsoft.com/office/officeart/2005/8/layout/vList2"/>
    <dgm:cxn modelId="{049ABAD3-6097-4AA2-8FDE-BC7B20C61FF3}" type="presParOf" srcId="{1C416E12-CE75-48B2-8AC4-7F0FB4A0DB74}" destId="{B2241E79-046C-4CF6-AE23-7C830C4E0128}" srcOrd="1" destOrd="0" presId="urn:microsoft.com/office/officeart/2005/8/layout/vList2"/>
    <dgm:cxn modelId="{BB1FA19B-FBFE-4A9A-8221-5CEA336C8AAE}" type="presParOf" srcId="{1C416E12-CE75-48B2-8AC4-7F0FB4A0DB74}" destId="{5779B353-0515-44E5-A40F-880679DC3518}" srcOrd="2" destOrd="0" presId="urn:microsoft.com/office/officeart/2005/8/layout/vList2"/>
    <dgm:cxn modelId="{EB0C0BCD-C414-4D32-941F-1376A78A63D0}" type="presParOf" srcId="{1C416E12-CE75-48B2-8AC4-7F0FB4A0DB74}" destId="{C112C6F4-4574-4C19-B033-94F1408222AB}" srcOrd="3" destOrd="0" presId="urn:microsoft.com/office/officeart/2005/8/layout/vList2"/>
    <dgm:cxn modelId="{082E23FF-F2EE-4458-BB33-7DD051489928}" type="presParOf" srcId="{1C416E12-CE75-48B2-8AC4-7F0FB4A0DB74}" destId="{4D19BEF5-4D7A-45C5-9078-DA629F22505B}" srcOrd="4" destOrd="0" presId="urn:microsoft.com/office/officeart/2005/8/layout/vList2"/>
    <dgm:cxn modelId="{9ED03C3C-1AFD-4C72-8498-E8D8752F4F5F}" type="presParOf" srcId="{1C416E12-CE75-48B2-8AC4-7F0FB4A0DB74}" destId="{F57EF470-B48B-42AC-9741-7A1F673B9749}" srcOrd="5" destOrd="0" presId="urn:microsoft.com/office/officeart/2005/8/layout/vList2"/>
    <dgm:cxn modelId="{5617DE68-E494-47A8-A7AF-E5EA9C2BBD68}" type="presParOf" srcId="{1C416E12-CE75-48B2-8AC4-7F0FB4A0DB74}" destId="{2BDBF08A-1549-4569-A716-9F01CADEFCBB}" srcOrd="6" destOrd="0" presId="urn:microsoft.com/office/officeart/2005/8/layout/vList2"/>
    <dgm:cxn modelId="{C980144C-F905-4685-A213-1D8C191F0759}" type="presParOf" srcId="{1C416E12-CE75-48B2-8AC4-7F0FB4A0DB74}" destId="{EDDB8551-AB47-4FAC-BE95-2F2CFDDA2920}" srcOrd="7" destOrd="0" presId="urn:microsoft.com/office/officeart/2005/8/layout/vList2"/>
    <dgm:cxn modelId="{E7A0343A-5D29-43C8-B5B8-72D6F53E37C4}" type="presParOf" srcId="{1C416E12-CE75-48B2-8AC4-7F0FB4A0DB74}" destId="{D271E2A1-8887-4459-BC4B-A2F0CF93AD29}" srcOrd="8" destOrd="0" presId="urn:microsoft.com/office/officeart/2005/8/layout/vList2"/>
    <dgm:cxn modelId="{E8762E3F-5ED5-4643-9CAA-9281B890B1A3}" type="presParOf" srcId="{1C416E12-CE75-48B2-8AC4-7F0FB4A0DB74}" destId="{B561EE37-2EAD-4F37-89F0-D1F60E36B31B}" srcOrd="9" destOrd="0" presId="urn:microsoft.com/office/officeart/2005/8/layout/vList2"/>
    <dgm:cxn modelId="{0DD4F5B5-EB84-4A7F-856E-442549CF456C}" type="presParOf" srcId="{1C416E12-CE75-48B2-8AC4-7F0FB4A0DB74}" destId="{445FB183-4149-4945-84AB-15034727F7F7}" srcOrd="10" destOrd="0" presId="urn:microsoft.com/office/officeart/2005/8/layout/vList2"/>
    <dgm:cxn modelId="{AC223EFE-4002-40D3-95C1-666D0A1E9CB1}" type="presParOf" srcId="{1C416E12-CE75-48B2-8AC4-7F0FB4A0DB74}" destId="{261C204C-E369-447B-9C97-62F87C79F9DC}" srcOrd="11" destOrd="0" presId="urn:microsoft.com/office/officeart/2005/8/layout/vList2"/>
    <dgm:cxn modelId="{ECC971A4-D024-457D-B7AC-48899F907A01}" type="presParOf" srcId="{1C416E12-CE75-48B2-8AC4-7F0FB4A0DB74}" destId="{B2784669-A9F9-40F4-A0C2-82AAA354963F}" srcOrd="12" destOrd="0" presId="urn:microsoft.com/office/officeart/2005/8/layout/vList2"/>
    <dgm:cxn modelId="{AF007952-268A-4F23-98FD-D3650CAC43C5}" type="presParOf" srcId="{1C416E12-CE75-48B2-8AC4-7F0FB4A0DB74}" destId="{C1683812-3368-414F-832A-12028087BDF8}" srcOrd="13" destOrd="0" presId="urn:microsoft.com/office/officeart/2005/8/layout/vList2"/>
    <dgm:cxn modelId="{FD5AAA23-27C3-4AAC-87ED-4CE528DFA7F9}" type="presParOf" srcId="{1C416E12-CE75-48B2-8AC4-7F0FB4A0DB74}" destId="{A6EC6974-E3E5-4B79-AD1A-FDD43305ACA2}" srcOrd="14" destOrd="0" presId="urn:microsoft.com/office/officeart/2005/8/layout/vList2"/>
    <dgm:cxn modelId="{8F9AC895-8697-430D-9055-633EBD516EB2}" type="presParOf" srcId="{1C416E12-CE75-48B2-8AC4-7F0FB4A0DB74}" destId="{C1AD31F7-471C-41FD-BE16-F0F16F791E25}" srcOrd="15" destOrd="0" presId="urn:microsoft.com/office/officeart/2005/8/layout/vList2"/>
    <dgm:cxn modelId="{FFA8E02B-DAA8-431E-A436-D9F2242590E1}" type="presParOf" srcId="{1C416E12-CE75-48B2-8AC4-7F0FB4A0DB74}" destId="{D04D0A04-BAA1-4622-9311-6CAFB58ABCA0}" srcOrd="16" destOrd="0" presId="urn:microsoft.com/office/officeart/2005/8/layout/vList2"/>
    <dgm:cxn modelId="{A00693F7-7429-4BCB-85E5-1BE8F5BED1D4}" type="presParOf" srcId="{1C416E12-CE75-48B2-8AC4-7F0FB4A0DB74}" destId="{F85B04AB-F8DC-4987-950B-728216FEED48}" srcOrd="17" destOrd="0" presId="urn:microsoft.com/office/officeart/2005/8/layout/vList2"/>
    <dgm:cxn modelId="{CC856624-94D8-4ABD-A2CF-457515DD6C3A}" type="presParOf" srcId="{1C416E12-CE75-48B2-8AC4-7F0FB4A0DB74}" destId="{21C8FC51-459B-4B0F-8F1A-009AF4FE59E2}" srcOrd="18" destOrd="0" presId="urn:microsoft.com/office/officeart/2005/8/layout/vList2"/>
    <dgm:cxn modelId="{C015247F-D5DF-4B72-8F35-DA5C8DBE1978}" type="presParOf" srcId="{1C416E12-CE75-48B2-8AC4-7F0FB4A0DB74}" destId="{A6B5FADA-E0D0-495E-BA33-2E643D457B69}" srcOrd="19" destOrd="0" presId="urn:microsoft.com/office/officeart/2005/8/layout/vList2"/>
    <dgm:cxn modelId="{D8A5CCE9-56D8-4026-8663-C6CA60B4377B}" type="presParOf" srcId="{1C416E12-CE75-48B2-8AC4-7F0FB4A0DB74}" destId="{7E116572-97D6-46FE-A062-7AE985A5CE65}" srcOrd="20" destOrd="0" presId="urn:microsoft.com/office/officeart/2005/8/layout/vList2"/>
    <dgm:cxn modelId="{469314FD-8FD4-40A7-BC45-988E33330245}" type="presParOf" srcId="{1C416E12-CE75-48B2-8AC4-7F0FB4A0DB74}" destId="{411BD5F1-DAD0-49E5-8E2E-B21134BFB584}" srcOrd="21" destOrd="0" presId="urn:microsoft.com/office/officeart/2005/8/layout/vList2"/>
    <dgm:cxn modelId="{EEA0FE02-21CC-4504-B012-DD0866DDE7AD}" type="presParOf" srcId="{1C416E12-CE75-48B2-8AC4-7F0FB4A0DB74}" destId="{3AD1E249-12F8-437C-A9F2-1CE55FDBC2A0}" srcOrd="22" destOrd="0" presId="urn:microsoft.com/office/officeart/2005/8/layout/vList2"/>
    <dgm:cxn modelId="{8D293574-5A6C-46D6-9976-C8082BBE548A}" type="presParOf" srcId="{1C416E12-CE75-48B2-8AC4-7F0FB4A0DB74}" destId="{3220D2AE-C3C9-477B-AE37-08CB86EC8E33}" srcOrd="23" destOrd="0" presId="urn:microsoft.com/office/officeart/2005/8/layout/vList2"/>
    <dgm:cxn modelId="{B181C6BA-6ED8-4BB5-9091-365600608117}" type="presParOf" srcId="{1C416E12-CE75-48B2-8AC4-7F0FB4A0DB74}" destId="{A145786C-1F34-487D-9103-199010823E51}" srcOrd="24" destOrd="0" presId="urn:microsoft.com/office/officeart/2005/8/layout/vList2"/>
    <dgm:cxn modelId="{4AC4A65A-0A85-4EE9-8A69-2BEEF142CF73}" type="presParOf" srcId="{1C416E12-CE75-48B2-8AC4-7F0FB4A0DB74}" destId="{2B1D5BCA-D035-4625-91FF-196F24900322}" srcOrd="25" destOrd="0" presId="urn:microsoft.com/office/officeart/2005/8/layout/vList2"/>
    <dgm:cxn modelId="{B453E917-EAE4-4C2B-A3D9-82971AC34678}" type="presParOf" srcId="{1C416E12-CE75-48B2-8AC4-7F0FB4A0DB74}" destId="{5A7418E4-340A-4928-B118-FC719C8B1426}" srcOrd="2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3A11D07-AFE9-4C90-8B56-1ACD9E6A4086}"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s-ES"/>
        </a:p>
      </dgm:t>
    </dgm:pt>
    <dgm:pt modelId="{9BA1FD17-88BF-4699-A66F-B93066281A63}">
      <dgm:prSet phldrT="[Texto]"/>
      <dgm:spPr/>
      <dgm:t>
        <a:bodyPr/>
        <a:lstStyle/>
        <a:p>
          <a:r>
            <a:rPr lang="es-ES" dirty="0" smtClean="0"/>
            <a:t>Actividades de evaluación</a:t>
          </a:r>
        </a:p>
        <a:p>
          <a:r>
            <a:rPr lang="es-ES" dirty="0" smtClean="0"/>
            <a:t>¿Qué voy a evaluar?</a:t>
          </a:r>
          <a:endParaRPr lang="es-ES" dirty="0"/>
        </a:p>
      </dgm:t>
    </dgm:pt>
    <dgm:pt modelId="{2B9D52F2-09FC-4206-A5AE-376E862157A4}" type="parTrans" cxnId="{940DFAF7-69CC-4C2F-B985-EB2AD456E813}">
      <dgm:prSet/>
      <dgm:spPr/>
      <dgm:t>
        <a:bodyPr/>
        <a:lstStyle/>
        <a:p>
          <a:endParaRPr lang="es-ES"/>
        </a:p>
      </dgm:t>
    </dgm:pt>
    <dgm:pt modelId="{086B2BD5-9167-49B5-8FF6-0EC19CA24C05}" type="sibTrans" cxnId="{940DFAF7-69CC-4C2F-B985-EB2AD456E813}">
      <dgm:prSet/>
      <dgm:spPr/>
      <dgm:t>
        <a:bodyPr/>
        <a:lstStyle/>
        <a:p>
          <a:endParaRPr lang="es-ES"/>
        </a:p>
      </dgm:t>
    </dgm:pt>
    <dgm:pt modelId="{6361FDDC-AA93-4BDB-90A5-F519A77142DD}">
      <dgm:prSet phldrT="[Texto]"/>
      <dgm:spPr/>
      <dgm:t>
        <a:bodyPr/>
        <a:lstStyle/>
        <a:p>
          <a:r>
            <a:rPr lang="es-ES" dirty="0" smtClean="0"/>
            <a:t>Técnicas</a:t>
          </a:r>
        </a:p>
        <a:p>
          <a:r>
            <a:rPr lang="es-ES" dirty="0" smtClean="0"/>
            <a:t>¿Qué haré para evaluar?</a:t>
          </a:r>
          <a:endParaRPr lang="es-ES" dirty="0"/>
        </a:p>
      </dgm:t>
    </dgm:pt>
    <dgm:pt modelId="{F1312B4A-C6BC-4512-8A2C-072A4EDD4914}" type="parTrans" cxnId="{37714FD4-0BC8-462D-B45D-05337A5F6581}">
      <dgm:prSet/>
      <dgm:spPr/>
      <dgm:t>
        <a:bodyPr/>
        <a:lstStyle/>
        <a:p>
          <a:endParaRPr lang="es-ES"/>
        </a:p>
      </dgm:t>
    </dgm:pt>
    <dgm:pt modelId="{BE09F47E-6E4F-46F6-B25C-C637352F5E9F}" type="sibTrans" cxnId="{37714FD4-0BC8-462D-B45D-05337A5F6581}">
      <dgm:prSet/>
      <dgm:spPr/>
      <dgm:t>
        <a:bodyPr/>
        <a:lstStyle/>
        <a:p>
          <a:endParaRPr lang="es-ES"/>
        </a:p>
      </dgm:t>
    </dgm:pt>
    <dgm:pt modelId="{9FE265A2-5E78-4043-8259-E31937C1E8A8}">
      <dgm:prSet phldrT="[Texto]"/>
      <dgm:spPr/>
      <dgm:t>
        <a:bodyPr/>
        <a:lstStyle/>
        <a:p>
          <a:r>
            <a:rPr lang="es-ES" dirty="0" smtClean="0"/>
            <a:t>Observación</a:t>
          </a:r>
          <a:endParaRPr lang="es-ES" dirty="0"/>
        </a:p>
      </dgm:t>
    </dgm:pt>
    <dgm:pt modelId="{14FA4537-BAB8-4F86-8D6C-F794EE96F277}" type="parTrans" cxnId="{8412F634-6A6E-4EEC-8D40-3452552EBC24}">
      <dgm:prSet/>
      <dgm:spPr/>
      <dgm:t>
        <a:bodyPr/>
        <a:lstStyle/>
        <a:p>
          <a:endParaRPr lang="es-ES"/>
        </a:p>
      </dgm:t>
    </dgm:pt>
    <dgm:pt modelId="{6AE9789D-E6FD-43AE-AEE5-8936E6AF5642}" type="sibTrans" cxnId="{8412F634-6A6E-4EEC-8D40-3452552EBC24}">
      <dgm:prSet/>
      <dgm:spPr/>
      <dgm:t>
        <a:bodyPr/>
        <a:lstStyle/>
        <a:p>
          <a:endParaRPr lang="es-ES"/>
        </a:p>
      </dgm:t>
    </dgm:pt>
    <dgm:pt modelId="{A4CCCACF-BB4A-4DB6-8501-E0A4C0813024}">
      <dgm:prSet phldrT="[Texto]"/>
      <dgm:spPr/>
      <dgm:t>
        <a:bodyPr/>
        <a:lstStyle/>
        <a:p>
          <a:endParaRPr lang="es-ES" dirty="0" smtClean="0"/>
        </a:p>
        <a:p>
          <a:r>
            <a:rPr lang="es-ES" dirty="0" smtClean="0"/>
            <a:t>Lista de cotejo</a:t>
          </a:r>
        </a:p>
        <a:p>
          <a:r>
            <a:rPr lang="es-ES" dirty="0" smtClean="0"/>
            <a:t>Registro descriptivo</a:t>
          </a:r>
        </a:p>
        <a:p>
          <a:r>
            <a:rPr lang="es-ES" dirty="0" smtClean="0"/>
            <a:t>Diario de clase</a:t>
          </a:r>
        </a:p>
        <a:p>
          <a:r>
            <a:rPr lang="es-ES" dirty="0" smtClean="0"/>
            <a:t>Rúbrica</a:t>
          </a:r>
        </a:p>
        <a:p>
          <a:r>
            <a:rPr lang="es-ES" dirty="0" err="1" smtClean="0"/>
            <a:t>Coevalaución</a:t>
          </a:r>
          <a:endParaRPr lang="es-ES" dirty="0" smtClean="0"/>
        </a:p>
        <a:p>
          <a:endParaRPr lang="es-ES" dirty="0" smtClean="0"/>
        </a:p>
      </dgm:t>
    </dgm:pt>
    <dgm:pt modelId="{85EFB0BF-7D2C-4C67-8E6C-24A0CDCEC685}" type="parTrans" cxnId="{84C0BC73-C161-4D49-82D4-D767895A60CF}">
      <dgm:prSet/>
      <dgm:spPr/>
      <dgm:t>
        <a:bodyPr/>
        <a:lstStyle/>
        <a:p>
          <a:endParaRPr lang="es-ES"/>
        </a:p>
      </dgm:t>
    </dgm:pt>
    <dgm:pt modelId="{8915F11B-F123-44B6-B265-66621667510A}" type="sibTrans" cxnId="{84C0BC73-C161-4D49-82D4-D767895A60CF}">
      <dgm:prSet/>
      <dgm:spPr/>
      <dgm:t>
        <a:bodyPr/>
        <a:lstStyle/>
        <a:p>
          <a:endParaRPr lang="es-ES"/>
        </a:p>
      </dgm:t>
    </dgm:pt>
    <dgm:pt modelId="{8BCF6BAD-8D5B-4470-AAAE-EDE3D8239D2E}">
      <dgm:prSet phldrT="[Texto]"/>
      <dgm:spPr/>
      <dgm:t>
        <a:bodyPr/>
        <a:lstStyle/>
        <a:p>
          <a:r>
            <a:rPr lang="es-ES" dirty="0" smtClean="0"/>
            <a:t>Instrumento</a:t>
          </a:r>
        </a:p>
        <a:p>
          <a:r>
            <a:rPr lang="es-ES" dirty="0" smtClean="0"/>
            <a:t>¿Con que voy a evaluar?</a:t>
          </a:r>
          <a:endParaRPr lang="es-ES" dirty="0"/>
        </a:p>
      </dgm:t>
    </dgm:pt>
    <dgm:pt modelId="{71DA8925-5E83-4BC1-8E4C-7D0F7096691B}" type="parTrans" cxnId="{1102C6D8-A4ED-40A6-99B1-075C811925CD}">
      <dgm:prSet/>
      <dgm:spPr/>
      <dgm:t>
        <a:bodyPr/>
        <a:lstStyle/>
        <a:p>
          <a:endParaRPr lang="es-ES"/>
        </a:p>
      </dgm:t>
    </dgm:pt>
    <dgm:pt modelId="{81DFDE05-F303-4E7A-84C0-A7CD06A96923}" type="sibTrans" cxnId="{1102C6D8-A4ED-40A6-99B1-075C811925CD}">
      <dgm:prSet/>
      <dgm:spPr/>
      <dgm:t>
        <a:bodyPr/>
        <a:lstStyle/>
        <a:p>
          <a:endParaRPr lang="es-ES"/>
        </a:p>
      </dgm:t>
    </dgm:pt>
    <dgm:pt modelId="{ECC05FA4-1520-410A-B396-AA68585A7715}">
      <dgm:prSet/>
      <dgm:spPr/>
      <dgm:t>
        <a:bodyPr/>
        <a:lstStyle/>
        <a:p>
          <a:r>
            <a:rPr lang="es-ES" dirty="0" smtClean="0"/>
            <a:t>Exposiciones orales</a:t>
          </a:r>
          <a:endParaRPr lang="es-ES" dirty="0"/>
        </a:p>
      </dgm:t>
    </dgm:pt>
    <dgm:pt modelId="{73D85852-5806-4B39-A9BF-7C93778BE483}" type="parTrans" cxnId="{A2CDD8C7-B8E7-403B-B21C-D6AD7A512DC6}">
      <dgm:prSet/>
      <dgm:spPr/>
      <dgm:t>
        <a:bodyPr/>
        <a:lstStyle/>
        <a:p>
          <a:endParaRPr lang="es-ES"/>
        </a:p>
      </dgm:t>
    </dgm:pt>
    <dgm:pt modelId="{E74EDE36-0DC7-4FDA-BF14-D829B4AD8E6D}" type="sibTrans" cxnId="{A2CDD8C7-B8E7-403B-B21C-D6AD7A512DC6}">
      <dgm:prSet/>
      <dgm:spPr/>
      <dgm:t>
        <a:bodyPr/>
        <a:lstStyle/>
        <a:p>
          <a:endParaRPr lang="es-ES"/>
        </a:p>
      </dgm:t>
    </dgm:pt>
    <dgm:pt modelId="{82B9B7FE-0F8F-4218-AE1D-E9C34D29312D}">
      <dgm:prSet/>
      <dgm:spPr/>
      <dgm:t>
        <a:bodyPr/>
        <a:lstStyle/>
        <a:p>
          <a:r>
            <a:rPr lang="es-ES" b="0" i="0" u="none" smtClean="0"/>
            <a:t>Aprender a hablar en público, en situaciones formales e informales, de forma individual o en grupo.</a:t>
          </a:r>
          <a:endParaRPr lang="es-ES"/>
        </a:p>
      </dgm:t>
    </dgm:pt>
    <dgm:pt modelId="{5DD1FED9-EFE3-4D9E-BFA7-C0B43D8E63BC}" type="parTrans" cxnId="{7728A260-E382-407D-A178-40C73F02661A}">
      <dgm:prSet/>
      <dgm:spPr/>
      <dgm:t>
        <a:bodyPr/>
        <a:lstStyle/>
        <a:p>
          <a:endParaRPr lang="es-ES"/>
        </a:p>
      </dgm:t>
    </dgm:pt>
    <dgm:pt modelId="{79FD4BB5-FA77-44CC-BAB5-4F6663D34058}" type="sibTrans" cxnId="{7728A260-E382-407D-A178-40C73F02661A}">
      <dgm:prSet/>
      <dgm:spPr/>
      <dgm:t>
        <a:bodyPr/>
        <a:lstStyle/>
        <a:p>
          <a:endParaRPr lang="es-ES"/>
        </a:p>
      </dgm:t>
    </dgm:pt>
    <dgm:pt modelId="{737A0B7D-3749-4DBC-81FC-03E9AB423D24}" type="pres">
      <dgm:prSet presAssocID="{E3A11D07-AFE9-4C90-8B56-1ACD9E6A4086}" presName="diagram" presStyleCnt="0">
        <dgm:presLayoutVars>
          <dgm:dir/>
          <dgm:resizeHandles val="exact"/>
        </dgm:presLayoutVars>
      </dgm:prSet>
      <dgm:spPr/>
      <dgm:t>
        <a:bodyPr/>
        <a:lstStyle/>
        <a:p>
          <a:endParaRPr lang="es-ES"/>
        </a:p>
      </dgm:t>
    </dgm:pt>
    <dgm:pt modelId="{E1A098B7-42D3-40F6-A1C9-9CA58EE04456}" type="pres">
      <dgm:prSet presAssocID="{9BA1FD17-88BF-4699-A66F-B93066281A63}" presName="node" presStyleLbl="node1" presStyleIdx="0" presStyleCnt="7">
        <dgm:presLayoutVars>
          <dgm:bulletEnabled val="1"/>
        </dgm:presLayoutVars>
      </dgm:prSet>
      <dgm:spPr/>
      <dgm:t>
        <a:bodyPr/>
        <a:lstStyle/>
        <a:p>
          <a:endParaRPr lang="es-ES"/>
        </a:p>
      </dgm:t>
    </dgm:pt>
    <dgm:pt modelId="{EE12C6F8-C32A-4250-9E07-E8DB120A40B3}" type="pres">
      <dgm:prSet presAssocID="{086B2BD5-9167-49B5-8FF6-0EC19CA24C05}" presName="sibTrans" presStyleCnt="0"/>
      <dgm:spPr/>
    </dgm:pt>
    <dgm:pt modelId="{DCD61DD2-0C35-4344-9F88-F113EE4605C8}" type="pres">
      <dgm:prSet presAssocID="{6361FDDC-AA93-4BDB-90A5-F519A77142DD}" presName="node" presStyleLbl="node1" presStyleIdx="1" presStyleCnt="7">
        <dgm:presLayoutVars>
          <dgm:bulletEnabled val="1"/>
        </dgm:presLayoutVars>
      </dgm:prSet>
      <dgm:spPr/>
      <dgm:t>
        <a:bodyPr/>
        <a:lstStyle/>
        <a:p>
          <a:endParaRPr lang="es-ES"/>
        </a:p>
      </dgm:t>
    </dgm:pt>
    <dgm:pt modelId="{B1369ECC-5634-4673-A801-F27B1782B354}" type="pres">
      <dgm:prSet presAssocID="{BE09F47E-6E4F-46F6-B25C-C637352F5E9F}" presName="sibTrans" presStyleCnt="0"/>
      <dgm:spPr/>
    </dgm:pt>
    <dgm:pt modelId="{EED08078-87ED-4E12-954F-29976CA5F1D2}" type="pres">
      <dgm:prSet presAssocID="{8BCF6BAD-8D5B-4470-AAAE-EDE3D8239D2E}" presName="node" presStyleLbl="node1" presStyleIdx="2" presStyleCnt="7">
        <dgm:presLayoutVars>
          <dgm:bulletEnabled val="1"/>
        </dgm:presLayoutVars>
      </dgm:prSet>
      <dgm:spPr/>
      <dgm:t>
        <a:bodyPr/>
        <a:lstStyle/>
        <a:p>
          <a:endParaRPr lang="es-ES"/>
        </a:p>
      </dgm:t>
    </dgm:pt>
    <dgm:pt modelId="{C4EAF143-D20A-4E33-9238-626E341451C5}" type="pres">
      <dgm:prSet presAssocID="{81DFDE05-F303-4E7A-84C0-A7CD06A96923}" presName="sibTrans" presStyleCnt="0"/>
      <dgm:spPr/>
    </dgm:pt>
    <dgm:pt modelId="{7C169C6E-7812-484D-9EF4-CB00D3AE9E15}" type="pres">
      <dgm:prSet presAssocID="{ECC05FA4-1520-410A-B396-AA68585A7715}" presName="node" presStyleLbl="node1" presStyleIdx="3" presStyleCnt="7">
        <dgm:presLayoutVars>
          <dgm:bulletEnabled val="1"/>
        </dgm:presLayoutVars>
      </dgm:prSet>
      <dgm:spPr/>
      <dgm:t>
        <a:bodyPr/>
        <a:lstStyle/>
        <a:p>
          <a:endParaRPr lang="es-ES"/>
        </a:p>
      </dgm:t>
    </dgm:pt>
    <dgm:pt modelId="{FF40F9D2-254E-4BD2-A3E2-280C41058BC0}" type="pres">
      <dgm:prSet presAssocID="{E74EDE36-0DC7-4FDA-BF14-D829B4AD8E6D}" presName="sibTrans" presStyleCnt="0"/>
      <dgm:spPr/>
    </dgm:pt>
    <dgm:pt modelId="{B2E7906E-4267-4E85-9E82-724DD506BF3C}" type="pres">
      <dgm:prSet presAssocID="{9FE265A2-5E78-4043-8259-E31937C1E8A8}" presName="node" presStyleLbl="node1" presStyleIdx="4" presStyleCnt="7">
        <dgm:presLayoutVars>
          <dgm:bulletEnabled val="1"/>
        </dgm:presLayoutVars>
      </dgm:prSet>
      <dgm:spPr/>
      <dgm:t>
        <a:bodyPr/>
        <a:lstStyle/>
        <a:p>
          <a:endParaRPr lang="es-ES"/>
        </a:p>
      </dgm:t>
    </dgm:pt>
    <dgm:pt modelId="{3F60AE94-2DE1-4958-AA87-6A8807459613}" type="pres">
      <dgm:prSet presAssocID="{6AE9789D-E6FD-43AE-AEE5-8936E6AF5642}" presName="sibTrans" presStyleCnt="0"/>
      <dgm:spPr/>
    </dgm:pt>
    <dgm:pt modelId="{DB5EC131-E135-4BD2-A77D-93FCAF0ADB46}" type="pres">
      <dgm:prSet presAssocID="{A4CCCACF-BB4A-4DB6-8501-E0A4C0813024}" presName="node" presStyleLbl="node1" presStyleIdx="5" presStyleCnt="7">
        <dgm:presLayoutVars>
          <dgm:bulletEnabled val="1"/>
        </dgm:presLayoutVars>
      </dgm:prSet>
      <dgm:spPr/>
      <dgm:t>
        <a:bodyPr/>
        <a:lstStyle/>
        <a:p>
          <a:endParaRPr lang="es-ES"/>
        </a:p>
      </dgm:t>
    </dgm:pt>
    <dgm:pt modelId="{D3E10A13-7289-4611-9C81-51B71785B5E7}" type="pres">
      <dgm:prSet presAssocID="{8915F11B-F123-44B6-B265-66621667510A}" presName="sibTrans" presStyleCnt="0"/>
      <dgm:spPr/>
    </dgm:pt>
    <dgm:pt modelId="{7110C90F-F700-46C3-A6BC-74F65ACE96CA}" type="pres">
      <dgm:prSet presAssocID="{82B9B7FE-0F8F-4218-AE1D-E9C34D29312D}" presName="node" presStyleLbl="node1" presStyleIdx="6" presStyleCnt="7">
        <dgm:presLayoutVars>
          <dgm:bulletEnabled val="1"/>
        </dgm:presLayoutVars>
      </dgm:prSet>
      <dgm:spPr/>
      <dgm:t>
        <a:bodyPr/>
        <a:lstStyle/>
        <a:p>
          <a:endParaRPr lang="es-ES"/>
        </a:p>
      </dgm:t>
    </dgm:pt>
  </dgm:ptLst>
  <dgm:cxnLst>
    <dgm:cxn modelId="{1102C6D8-A4ED-40A6-99B1-075C811925CD}" srcId="{E3A11D07-AFE9-4C90-8B56-1ACD9E6A4086}" destId="{8BCF6BAD-8D5B-4470-AAAE-EDE3D8239D2E}" srcOrd="2" destOrd="0" parTransId="{71DA8925-5E83-4BC1-8E4C-7D0F7096691B}" sibTransId="{81DFDE05-F303-4E7A-84C0-A7CD06A96923}"/>
    <dgm:cxn modelId="{8DAEDBD8-F17C-4EBE-8D33-B3488913B49D}" type="presOf" srcId="{6361FDDC-AA93-4BDB-90A5-F519A77142DD}" destId="{DCD61DD2-0C35-4344-9F88-F113EE4605C8}" srcOrd="0" destOrd="0" presId="urn:microsoft.com/office/officeart/2005/8/layout/default"/>
    <dgm:cxn modelId="{5A0E3C8B-A30B-4FA2-BEB8-D0576947B7F1}" type="presOf" srcId="{82B9B7FE-0F8F-4218-AE1D-E9C34D29312D}" destId="{7110C90F-F700-46C3-A6BC-74F65ACE96CA}" srcOrd="0" destOrd="0" presId="urn:microsoft.com/office/officeart/2005/8/layout/default"/>
    <dgm:cxn modelId="{3E1B0EEF-0B59-4D38-8407-5D25A32CFA69}" type="presOf" srcId="{E3A11D07-AFE9-4C90-8B56-1ACD9E6A4086}" destId="{737A0B7D-3749-4DBC-81FC-03E9AB423D24}" srcOrd="0" destOrd="0" presId="urn:microsoft.com/office/officeart/2005/8/layout/default"/>
    <dgm:cxn modelId="{B5AECA2F-F4AA-438A-A348-A27B2C122375}" type="presOf" srcId="{8BCF6BAD-8D5B-4470-AAAE-EDE3D8239D2E}" destId="{EED08078-87ED-4E12-954F-29976CA5F1D2}" srcOrd="0" destOrd="0" presId="urn:microsoft.com/office/officeart/2005/8/layout/default"/>
    <dgm:cxn modelId="{940DFAF7-69CC-4C2F-B985-EB2AD456E813}" srcId="{E3A11D07-AFE9-4C90-8B56-1ACD9E6A4086}" destId="{9BA1FD17-88BF-4699-A66F-B93066281A63}" srcOrd="0" destOrd="0" parTransId="{2B9D52F2-09FC-4206-A5AE-376E862157A4}" sibTransId="{086B2BD5-9167-49B5-8FF6-0EC19CA24C05}"/>
    <dgm:cxn modelId="{84C0BC73-C161-4D49-82D4-D767895A60CF}" srcId="{E3A11D07-AFE9-4C90-8B56-1ACD9E6A4086}" destId="{A4CCCACF-BB4A-4DB6-8501-E0A4C0813024}" srcOrd="5" destOrd="0" parTransId="{85EFB0BF-7D2C-4C67-8E6C-24A0CDCEC685}" sibTransId="{8915F11B-F123-44B6-B265-66621667510A}"/>
    <dgm:cxn modelId="{6023BF55-A53E-42BA-85FC-51C959606E9C}" type="presOf" srcId="{9FE265A2-5E78-4043-8259-E31937C1E8A8}" destId="{B2E7906E-4267-4E85-9E82-724DD506BF3C}" srcOrd="0" destOrd="0" presId="urn:microsoft.com/office/officeart/2005/8/layout/default"/>
    <dgm:cxn modelId="{37714FD4-0BC8-462D-B45D-05337A5F6581}" srcId="{E3A11D07-AFE9-4C90-8B56-1ACD9E6A4086}" destId="{6361FDDC-AA93-4BDB-90A5-F519A77142DD}" srcOrd="1" destOrd="0" parTransId="{F1312B4A-C6BC-4512-8A2C-072A4EDD4914}" sibTransId="{BE09F47E-6E4F-46F6-B25C-C637352F5E9F}"/>
    <dgm:cxn modelId="{568B786D-129C-456D-9C44-FBCB02D330E3}" type="presOf" srcId="{ECC05FA4-1520-410A-B396-AA68585A7715}" destId="{7C169C6E-7812-484D-9EF4-CB00D3AE9E15}" srcOrd="0" destOrd="0" presId="urn:microsoft.com/office/officeart/2005/8/layout/default"/>
    <dgm:cxn modelId="{00E72982-A9A4-403D-BA4F-46AFC52AC2C9}" type="presOf" srcId="{A4CCCACF-BB4A-4DB6-8501-E0A4C0813024}" destId="{DB5EC131-E135-4BD2-A77D-93FCAF0ADB46}" srcOrd="0" destOrd="0" presId="urn:microsoft.com/office/officeart/2005/8/layout/default"/>
    <dgm:cxn modelId="{8412F634-6A6E-4EEC-8D40-3452552EBC24}" srcId="{E3A11D07-AFE9-4C90-8B56-1ACD9E6A4086}" destId="{9FE265A2-5E78-4043-8259-E31937C1E8A8}" srcOrd="4" destOrd="0" parTransId="{14FA4537-BAB8-4F86-8D6C-F794EE96F277}" sibTransId="{6AE9789D-E6FD-43AE-AEE5-8936E6AF5642}"/>
    <dgm:cxn modelId="{A2CDD8C7-B8E7-403B-B21C-D6AD7A512DC6}" srcId="{E3A11D07-AFE9-4C90-8B56-1ACD9E6A4086}" destId="{ECC05FA4-1520-410A-B396-AA68585A7715}" srcOrd="3" destOrd="0" parTransId="{73D85852-5806-4B39-A9BF-7C93778BE483}" sibTransId="{E74EDE36-0DC7-4FDA-BF14-D829B4AD8E6D}"/>
    <dgm:cxn modelId="{7728A260-E382-407D-A178-40C73F02661A}" srcId="{E3A11D07-AFE9-4C90-8B56-1ACD9E6A4086}" destId="{82B9B7FE-0F8F-4218-AE1D-E9C34D29312D}" srcOrd="6" destOrd="0" parTransId="{5DD1FED9-EFE3-4D9E-BFA7-C0B43D8E63BC}" sibTransId="{79FD4BB5-FA77-44CC-BAB5-4F6663D34058}"/>
    <dgm:cxn modelId="{8DB65ACD-8988-454B-9C15-1E4E2DC2D589}" type="presOf" srcId="{9BA1FD17-88BF-4699-A66F-B93066281A63}" destId="{E1A098B7-42D3-40F6-A1C9-9CA58EE04456}" srcOrd="0" destOrd="0" presId="urn:microsoft.com/office/officeart/2005/8/layout/default"/>
    <dgm:cxn modelId="{182A76C3-1E3A-461B-9510-297C0AFE2BD7}" type="presParOf" srcId="{737A0B7D-3749-4DBC-81FC-03E9AB423D24}" destId="{E1A098B7-42D3-40F6-A1C9-9CA58EE04456}" srcOrd="0" destOrd="0" presId="urn:microsoft.com/office/officeart/2005/8/layout/default"/>
    <dgm:cxn modelId="{5C450C2C-9955-4A52-A097-2575D8F5463F}" type="presParOf" srcId="{737A0B7D-3749-4DBC-81FC-03E9AB423D24}" destId="{EE12C6F8-C32A-4250-9E07-E8DB120A40B3}" srcOrd="1" destOrd="0" presId="urn:microsoft.com/office/officeart/2005/8/layout/default"/>
    <dgm:cxn modelId="{D5E49A08-2775-430D-8F99-3E62C0B9064F}" type="presParOf" srcId="{737A0B7D-3749-4DBC-81FC-03E9AB423D24}" destId="{DCD61DD2-0C35-4344-9F88-F113EE4605C8}" srcOrd="2" destOrd="0" presId="urn:microsoft.com/office/officeart/2005/8/layout/default"/>
    <dgm:cxn modelId="{9C896B98-BC29-4E61-97A4-1A0ADCFDC693}" type="presParOf" srcId="{737A0B7D-3749-4DBC-81FC-03E9AB423D24}" destId="{B1369ECC-5634-4673-A801-F27B1782B354}" srcOrd="3" destOrd="0" presId="urn:microsoft.com/office/officeart/2005/8/layout/default"/>
    <dgm:cxn modelId="{F9C38CF9-A4F0-4100-99BA-F3FF40CBA0DB}" type="presParOf" srcId="{737A0B7D-3749-4DBC-81FC-03E9AB423D24}" destId="{EED08078-87ED-4E12-954F-29976CA5F1D2}" srcOrd="4" destOrd="0" presId="urn:microsoft.com/office/officeart/2005/8/layout/default"/>
    <dgm:cxn modelId="{4902AD94-B794-4B5E-837C-F1AEEEBE0BAD}" type="presParOf" srcId="{737A0B7D-3749-4DBC-81FC-03E9AB423D24}" destId="{C4EAF143-D20A-4E33-9238-626E341451C5}" srcOrd="5" destOrd="0" presId="urn:microsoft.com/office/officeart/2005/8/layout/default"/>
    <dgm:cxn modelId="{788ED00B-D639-4366-A2AD-911134EC3B66}" type="presParOf" srcId="{737A0B7D-3749-4DBC-81FC-03E9AB423D24}" destId="{7C169C6E-7812-484D-9EF4-CB00D3AE9E15}" srcOrd="6" destOrd="0" presId="urn:microsoft.com/office/officeart/2005/8/layout/default"/>
    <dgm:cxn modelId="{97F4EF32-2B4B-4A71-B916-A7186C118C14}" type="presParOf" srcId="{737A0B7D-3749-4DBC-81FC-03E9AB423D24}" destId="{FF40F9D2-254E-4BD2-A3E2-280C41058BC0}" srcOrd="7" destOrd="0" presId="urn:microsoft.com/office/officeart/2005/8/layout/default"/>
    <dgm:cxn modelId="{84DDDAE4-0E4A-408D-8341-4866B74D3BFA}" type="presParOf" srcId="{737A0B7D-3749-4DBC-81FC-03E9AB423D24}" destId="{B2E7906E-4267-4E85-9E82-724DD506BF3C}" srcOrd="8" destOrd="0" presId="urn:microsoft.com/office/officeart/2005/8/layout/default"/>
    <dgm:cxn modelId="{C6709979-54FC-4AEA-A616-E92C4FBE2070}" type="presParOf" srcId="{737A0B7D-3749-4DBC-81FC-03E9AB423D24}" destId="{3F60AE94-2DE1-4958-AA87-6A8807459613}" srcOrd="9" destOrd="0" presId="urn:microsoft.com/office/officeart/2005/8/layout/default"/>
    <dgm:cxn modelId="{4D4D5A01-8F0D-4B95-92A9-280ED544D69E}" type="presParOf" srcId="{737A0B7D-3749-4DBC-81FC-03E9AB423D24}" destId="{DB5EC131-E135-4BD2-A77D-93FCAF0ADB46}" srcOrd="10" destOrd="0" presId="urn:microsoft.com/office/officeart/2005/8/layout/default"/>
    <dgm:cxn modelId="{94D136FD-020D-4956-988B-3CEB84DE59CB}" type="presParOf" srcId="{737A0B7D-3749-4DBC-81FC-03E9AB423D24}" destId="{D3E10A13-7289-4611-9C81-51B71785B5E7}" srcOrd="11" destOrd="0" presId="urn:microsoft.com/office/officeart/2005/8/layout/default"/>
    <dgm:cxn modelId="{9D959992-8D62-4017-B590-78F4017CD88A}" type="presParOf" srcId="{737A0B7D-3749-4DBC-81FC-03E9AB423D24}" destId="{7110C90F-F700-46C3-A6BC-74F65ACE96CA}" srcOrd="12"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6398ACF-E5DC-4136-B134-027EF4EAA5BE}">
      <dsp:nvSpPr>
        <dsp:cNvPr id="0" name=""/>
        <dsp:cNvSpPr/>
      </dsp:nvSpPr>
      <dsp:spPr>
        <a:xfrm>
          <a:off x="0" y="51266"/>
          <a:ext cx="9649072" cy="695565"/>
        </a:xfrm>
        <a:prstGeom prst="round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s-ES" sz="2900" kern="1200" dirty="0" smtClean="0"/>
            <a:t>Evaluación</a:t>
          </a:r>
          <a:endParaRPr lang="es-ES" sz="2900" kern="1200" dirty="0"/>
        </a:p>
      </dsp:txBody>
      <dsp:txXfrm>
        <a:off x="0" y="51266"/>
        <a:ext cx="9649072" cy="695565"/>
      </dsp:txXfrm>
    </dsp:sp>
    <dsp:sp modelId="{CE93D154-D63F-4427-9AF5-D9A7D6AA10C1}">
      <dsp:nvSpPr>
        <dsp:cNvPr id="0" name=""/>
        <dsp:cNvSpPr/>
      </dsp:nvSpPr>
      <dsp:spPr>
        <a:xfrm>
          <a:off x="0" y="830351"/>
          <a:ext cx="9649072" cy="695565"/>
        </a:xfrm>
        <a:prstGeom prst="roundRect">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s-ES" sz="2900" kern="1200" dirty="0" smtClean="0"/>
            <a:t>Marco Normativo</a:t>
          </a:r>
          <a:endParaRPr lang="es-ES" sz="2900" kern="1200" dirty="0"/>
        </a:p>
      </dsp:txBody>
      <dsp:txXfrm>
        <a:off x="0" y="830351"/>
        <a:ext cx="9649072" cy="695565"/>
      </dsp:txXfrm>
    </dsp:sp>
    <dsp:sp modelId="{72A48FE9-5C9C-4629-BECD-08DCA39C8300}">
      <dsp:nvSpPr>
        <dsp:cNvPr id="0" name=""/>
        <dsp:cNvSpPr/>
      </dsp:nvSpPr>
      <dsp:spPr>
        <a:xfrm>
          <a:off x="0" y="1609436"/>
          <a:ext cx="9649072" cy="695565"/>
        </a:xfrm>
        <a:prstGeom prst="roundRect">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s-ES" sz="2900" kern="1200" dirty="0" smtClean="0"/>
            <a:t>Acuerdos previos a la evaluación</a:t>
          </a:r>
          <a:endParaRPr lang="es-ES" sz="2900" kern="1200" dirty="0"/>
        </a:p>
      </dsp:txBody>
      <dsp:txXfrm>
        <a:off x="0" y="1609436"/>
        <a:ext cx="9649072" cy="695565"/>
      </dsp:txXfrm>
    </dsp:sp>
    <dsp:sp modelId="{21C08705-E625-46BB-AF3B-F340737CF047}">
      <dsp:nvSpPr>
        <dsp:cNvPr id="0" name=""/>
        <dsp:cNvSpPr/>
      </dsp:nvSpPr>
      <dsp:spPr>
        <a:xfrm>
          <a:off x="0" y="2388521"/>
          <a:ext cx="9649072" cy="695565"/>
        </a:xfrm>
        <a:prstGeom prst="roundRect">
          <a:avLst/>
        </a:prstGeom>
        <a:solidFill>
          <a:schemeClr val="accent5">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s-ES" sz="2900" kern="1200" dirty="0" smtClean="0"/>
            <a:t>Qué evaluamos</a:t>
          </a:r>
          <a:endParaRPr lang="es-ES" sz="2900" kern="1200" dirty="0"/>
        </a:p>
      </dsp:txBody>
      <dsp:txXfrm>
        <a:off x="0" y="2388521"/>
        <a:ext cx="9649072" cy="695565"/>
      </dsp:txXfrm>
    </dsp:sp>
    <dsp:sp modelId="{F02EC67E-55E7-4756-90C1-9CA2CBCFD8A4}">
      <dsp:nvSpPr>
        <dsp:cNvPr id="0" name=""/>
        <dsp:cNvSpPr/>
      </dsp:nvSpPr>
      <dsp:spPr>
        <a:xfrm>
          <a:off x="0" y="3167606"/>
          <a:ext cx="9649072" cy="695565"/>
        </a:xfrm>
        <a:prstGeom prst="roundRect">
          <a:avLst/>
        </a:prstGeom>
        <a:solidFill>
          <a:schemeClr val="accent6">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s-ES" sz="2900" kern="1200" dirty="0" smtClean="0"/>
            <a:t>Con qué lo evaluamos</a:t>
          </a:r>
          <a:endParaRPr lang="es-ES" sz="2900" kern="1200" dirty="0"/>
        </a:p>
      </dsp:txBody>
      <dsp:txXfrm>
        <a:off x="0" y="3167606"/>
        <a:ext cx="9649072" cy="695565"/>
      </dsp:txXfrm>
    </dsp:sp>
    <dsp:sp modelId="{C8C62B23-D960-4F79-B57D-5061309DB8A8}">
      <dsp:nvSpPr>
        <dsp:cNvPr id="0" name=""/>
        <dsp:cNvSpPr/>
      </dsp:nvSpPr>
      <dsp:spPr>
        <a:xfrm>
          <a:off x="0" y="3946691"/>
          <a:ext cx="9649072" cy="695565"/>
        </a:xfrm>
        <a:prstGeom prst="round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s-ES" sz="2900" kern="1200" dirty="0" smtClean="0"/>
            <a:t>Instrumento y técnicas</a:t>
          </a:r>
          <a:endParaRPr lang="es-ES" sz="2900" kern="1200" dirty="0"/>
        </a:p>
      </dsp:txBody>
      <dsp:txXfrm>
        <a:off x="0" y="3946691"/>
        <a:ext cx="9649072" cy="695565"/>
      </dsp:txXfrm>
    </dsp:sp>
    <dsp:sp modelId="{130A14E1-BE40-491B-B4FF-A8D76CE709B2}">
      <dsp:nvSpPr>
        <dsp:cNvPr id="0" name=""/>
        <dsp:cNvSpPr/>
      </dsp:nvSpPr>
      <dsp:spPr>
        <a:xfrm>
          <a:off x="0" y="4725776"/>
          <a:ext cx="9649072" cy="695565"/>
        </a:xfrm>
        <a:prstGeom prst="roundRect">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s-ES" sz="2900" kern="1200" dirty="0" smtClean="0"/>
            <a:t>Rúbrica</a:t>
          </a:r>
          <a:endParaRPr lang="es-ES" sz="2900" kern="1200" dirty="0"/>
        </a:p>
      </dsp:txBody>
      <dsp:txXfrm>
        <a:off x="0" y="4725776"/>
        <a:ext cx="9649072" cy="69556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B69219F-BAED-4D58-9CFB-43D64CFFAC74}">
      <dsp:nvSpPr>
        <dsp:cNvPr id="0" name=""/>
        <dsp:cNvSpPr/>
      </dsp:nvSpPr>
      <dsp:spPr>
        <a:xfrm>
          <a:off x="4882453" y="107194"/>
          <a:ext cx="1707095" cy="1707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ES" sz="1700" kern="1200" dirty="0" smtClean="0"/>
            <a:t>PUESTA EN MARCHA</a:t>
          </a:r>
          <a:endParaRPr lang="es-ES" sz="1700" kern="1200" dirty="0"/>
        </a:p>
      </dsp:txBody>
      <dsp:txXfrm>
        <a:off x="4882453" y="107194"/>
        <a:ext cx="1707095" cy="1707095"/>
      </dsp:txXfrm>
    </dsp:sp>
    <dsp:sp modelId="{8CF295EC-28F2-43F9-8BAE-DA018B4334B8}">
      <dsp:nvSpPr>
        <dsp:cNvPr id="0" name=""/>
        <dsp:cNvSpPr/>
      </dsp:nvSpPr>
      <dsp:spPr>
        <a:xfrm>
          <a:off x="1871085" y="-1122"/>
          <a:ext cx="4826781" cy="4826781"/>
        </a:xfrm>
        <a:prstGeom prst="circularArrow">
          <a:avLst>
            <a:gd name="adj1" fmla="val 6897"/>
            <a:gd name="adj2" fmla="val 464918"/>
            <a:gd name="adj3" fmla="val 551241"/>
            <a:gd name="adj4" fmla="val 20583841"/>
            <a:gd name="adj5" fmla="val 8046"/>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B5F54C-820E-473F-A66A-A450EF7D0247}">
      <dsp:nvSpPr>
        <dsp:cNvPr id="0" name=""/>
        <dsp:cNvSpPr/>
      </dsp:nvSpPr>
      <dsp:spPr>
        <a:xfrm>
          <a:off x="4882453" y="3010245"/>
          <a:ext cx="1707095" cy="1707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ES" sz="1700" kern="1200" dirty="0" smtClean="0"/>
            <a:t>EVALUACIÓN</a:t>
          </a:r>
          <a:endParaRPr lang="es-ES" sz="1700" kern="1200" dirty="0"/>
        </a:p>
      </dsp:txBody>
      <dsp:txXfrm>
        <a:off x="4882453" y="3010245"/>
        <a:ext cx="1707095" cy="1707095"/>
      </dsp:txXfrm>
    </dsp:sp>
    <dsp:sp modelId="{4EBB1AD3-A564-498E-8221-DE94D20DF463}">
      <dsp:nvSpPr>
        <dsp:cNvPr id="0" name=""/>
        <dsp:cNvSpPr/>
      </dsp:nvSpPr>
      <dsp:spPr>
        <a:xfrm>
          <a:off x="1871085" y="-1122"/>
          <a:ext cx="4826781" cy="4826781"/>
        </a:xfrm>
        <a:prstGeom prst="circularArrow">
          <a:avLst>
            <a:gd name="adj1" fmla="val 6897"/>
            <a:gd name="adj2" fmla="val 464918"/>
            <a:gd name="adj3" fmla="val 5951241"/>
            <a:gd name="adj4" fmla="val 4383841"/>
            <a:gd name="adj5" fmla="val 8046"/>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D03894-1311-4D1E-8A45-B5E13EDB5BF0}">
      <dsp:nvSpPr>
        <dsp:cNvPr id="0" name=""/>
        <dsp:cNvSpPr/>
      </dsp:nvSpPr>
      <dsp:spPr>
        <a:xfrm>
          <a:off x="1979402" y="3010245"/>
          <a:ext cx="1707095" cy="1707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ES" sz="1700" kern="1200" dirty="0" smtClean="0"/>
            <a:t>PROPUESTA DE MEJORA</a:t>
          </a:r>
          <a:endParaRPr lang="es-ES" sz="1700" kern="1200" dirty="0"/>
        </a:p>
      </dsp:txBody>
      <dsp:txXfrm>
        <a:off x="1979402" y="3010245"/>
        <a:ext cx="1707095" cy="1707095"/>
      </dsp:txXfrm>
    </dsp:sp>
    <dsp:sp modelId="{F4FA1D20-6D56-41DB-9056-D9F2A1D20733}">
      <dsp:nvSpPr>
        <dsp:cNvPr id="0" name=""/>
        <dsp:cNvSpPr/>
      </dsp:nvSpPr>
      <dsp:spPr>
        <a:xfrm>
          <a:off x="1871085" y="-1122"/>
          <a:ext cx="4826781" cy="4826781"/>
        </a:xfrm>
        <a:prstGeom prst="circularArrow">
          <a:avLst>
            <a:gd name="adj1" fmla="val 6897"/>
            <a:gd name="adj2" fmla="val 464918"/>
            <a:gd name="adj3" fmla="val 11351241"/>
            <a:gd name="adj4" fmla="val 9783841"/>
            <a:gd name="adj5" fmla="val 8046"/>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E31990-9B6A-4909-9E67-B78F3C6AF6DF}">
      <dsp:nvSpPr>
        <dsp:cNvPr id="0" name=""/>
        <dsp:cNvSpPr/>
      </dsp:nvSpPr>
      <dsp:spPr>
        <a:xfrm>
          <a:off x="1979402" y="107194"/>
          <a:ext cx="1707095" cy="1707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ES" sz="1700" kern="1200" dirty="0" smtClean="0"/>
            <a:t>PLANIFICACIÓN</a:t>
          </a:r>
          <a:endParaRPr lang="es-ES" sz="1700" kern="1200" dirty="0"/>
        </a:p>
      </dsp:txBody>
      <dsp:txXfrm>
        <a:off x="1979402" y="107194"/>
        <a:ext cx="1707095" cy="1707095"/>
      </dsp:txXfrm>
    </dsp:sp>
    <dsp:sp modelId="{3CA0C16F-3096-4CEE-903C-114958AAC525}">
      <dsp:nvSpPr>
        <dsp:cNvPr id="0" name=""/>
        <dsp:cNvSpPr/>
      </dsp:nvSpPr>
      <dsp:spPr>
        <a:xfrm>
          <a:off x="1871085" y="-1122"/>
          <a:ext cx="4826781" cy="4826781"/>
        </a:xfrm>
        <a:prstGeom prst="circularArrow">
          <a:avLst>
            <a:gd name="adj1" fmla="val 6897"/>
            <a:gd name="adj2" fmla="val 464918"/>
            <a:gd name="adj3" fmla="val 16751241"/>
            <a:gd name="adj4" fmla="val 15183841"/>
            <a:gd name="adj5" fmla="val 8046"/>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D278777-5B25-40B7-AB51-556B52BC650F}">
      <dsp:nvSpPr>
        <dsp:cNvPr id="0" name=""/>
        <dsp:cNvSpPr/>
      </dsp:nvSpPr>
      <dsp:spPr>
        <a:xfrm>
          <a:off x="3444552" y="191"/>
          <a:ext cx="3840086" cy="1920043"/>
        </a:xfrm>
        <a:prstGeom prst="roundRect">
          <a:avLst>
            <a:gd name="adj" fmla="val 1000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58420" rIns="87630" bIns="58420" numCol="1" spcCol="1270" anchor="ctr" anchorCtr="0">
          <a:noAutofit/>
        </a:bodyPr>
        <a:lstStyle/>
        <a:p>
          <a:pPr lvl="0" algn="ctr" defTabSz="2044700" rtl="0">
            <a:lnSpc>
              <a:spcPct val="90000"/>
            </a:lnSpc>
            <a:spcBef>
              <a:spcPct val="0"/>
            </a:spcBef>
            <a:spcAft>
              <a:spcPct val="35000"/>
            </a:spcAft>
          </a:pPr>
          <a:r>
            <a:rPr lang="es-ES" sz="4600" kern="1200" dirty="0" smtClean="0"/>
            <a:t>¿Qué evaluamos?</a:t>
          </a:r>
          <a:endParaRPr lang="es-ES" sz="4600" kern="1200" dirty="0"/>
        </a:p>
      </dsp:txBody>
      <dsp:txXfrm>
        <a:off x="3444552" y="191"/>
        <a:ext cx="3840086" cy="1920043"/>
      </dsp:txXfrm>
    </dsp:sp>
    <dsp:sp modelId="{4A9ABB4F-0E2C-4593-9A26-9A92FCC7EF08}">
      <dsp:nvSpPr>
        <dsp:cNvPr id="0" name=""/>
        <dsp:cNvSpPr/>
      </dsp:nvSpPr>
      <dsp:spPr>
        <a:xfrm>
          <a:off x="3828561" y="1920234"/>
          <a:ext cx="384008" cy="1440032"/>
        </a:xfrm>
        <a:custGeom>
          <a:avLst/>
          <a:gdLst/>
          <a:ahLst/>
          <a:cxnLst/>
          <a:rect l="0" t="0" r="0" b="0"/>
          <a:pathLst>
            <a:path>
              <a:moveTo>
                <a:pt x="0" y="0"/>
              </a:moveTo>
              <a:lnTo>
                <a:pt x="0" y="1440032"/>
              </a:lnTo>
              <a:lnTo>
                <a:pt x="384008" y="1440032"/>
              </a:lnTo>
            </a:path>
          </a:pathLst>
        </a:custGeom>
        <a:noFill/>
        <a:ln w="15875" cap="rnd"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755DBBE-7253-4AAC-AE1D-812E3D8E5AC7}">
      <dsp:nvSpPr>
        <dsp:cNvPr id="0" name=""/>
        <dsp:cNvSpPr/>
      </dsp:nvSpPr>
      <dsp:spPr>
        <a:xfrm>
          <a:off x="4212569" y="2400245"/>
          <a:ext cx="3072069" cy="1920043"/>
        </a:xfrm>
        <a:prstGeom prst="roundRect">
          <a:avLst>
            <a:gd name="adj" fmla="val 10000"/>
          </a:avLst>
        </a:prstGeom>
        <a:solidFill>
          <a:schemeClr val="lt1">
            <a:alpha val="90000"/>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50800" rIns="76200" bIns="50800" numCol="1" spcCol="1270" anchor="ctr" anchorCtr="0">
          <a:noAutofit/>
        </a:bodyPr>
        <a:lstStyle/>
        <a:p>
          <a:pPr lvl="0" algn="ctr" defTabSz="1778000" rtl="0">
            <a:lnSpc>
              <a:spcPct val="90000"/>
            </a:lnSpc>
            <a:spcBef>
              <a:spcPct val="0"/>
            </a:spcBef>
            <a:spcAft>
              <a:spcPct val="35000"/>
            </a:spcAft>
          </a:pPr>
          <a:r>
            <a:rPr lang="es-ES" sz="4000" kern="1200" dirty="0" smtClean="0"/>
            <a:t>Criterios de evaluación</a:t>
          </a:r>
          <a:endParaRPr lang="es-ES" sz="4000" kern="1200" dirty="0"/>
        </a:p>
      </dsp:txBody>
      <dsp:txXfrm>
        <a:off x="4212569" y="2400245"/>
        <a:ext cx="3072069" cy="1920043"/>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6187B2B-2398-4863-B973-1BB84282DE47}">
      <dsp:nvSpPr>
        <dsp:cNvPr id="0" name=""/>
        <dsp:cNvSpPr/>
      </dsp:nvSpPr>
      <dsp:spPr>
        <a:xfrm>
          <a:off x="2932" y="206"/>
          <a:ext cx="8154702" cy="1798487"/>
        </a:xfrm>
        <a:prstGeom prst="roundRect">
          <a:avLst>
            <a:gd name="adj" fmla="val 1000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r>
            <a:rPr lang="es-ES" sz="6500" kern="1200" dirty="0" smtClean="0"/>
            <a:t>Con qué</a:t>
          </a:r>
          <a:endParaRPr lang="es-ES" sz="6500" kern="1200" dirty="0"/>
        </a:p>
      </dsp:txBody>
      <dsp:txXfrm>
        <a:off x="2932" y="206"/>
        <a:ext cx="8154702" cy="1798487"/>
      </dsp:txXfrm>
    </dsp:sp>
    <dsp:sp modelId="{00B98CAA-F71F-4587-BDA4-EE8781744884}">
      <dsp:nvSpPr>
        <dsp:cNvPr id="0" name=""/>
        <dsp:cNvSpPr/>
      </dsp:nvSpPr>
      <dsp:spPr>
        <a:xfrm>
          <a:off x="2932" y="2014248"/>
          <a:ext cx="2574085" cy="1798487"/>
        </a:xfrm>
        <a:prstGeom prst="roundRect">
          <a:avLst>
            <a:gd name="adj" fmla="val 10000"/>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s-ES" sz="2800" b="1" i="1" kern="1200" dirty="0" smtClean="0"/>
            <a:t>Técnicas </a:t>
          </a:r>
          <a:endParaRPr lang="es-ES" sz="2800" kern="1200" dirty="0"/>
        </a:p>
      </dsp:txBody>
      <dsp:txXfrm>
        <a:off x="2932" y="2014248"/>
        <a:ext cx="2574085" cy="1798487"/>
      </dsp:txXfrm>
    </dsp:sp>
    <dsp:sp modelId="{F599DA8C-E411-4A2F-BC85-9590F28EC179}">
      <dsp:nvSpPr>
        <dsp:cNvPr id="0" name=""/>
        <dsp:cNvSpPr/>
      </dsp:nvSpPr>
      <dsp:spPr>
        <a:xfrm>
          <a:off x="2793241" y="2014248"/>
          <a:ext cx="2574085" cy="1798487"/>
        </a:xfrm>
        <a:prstGeom prst="roundRect">
          <a:avLst>
            <a:gd name="adj" fmla="val 10000"/>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s-ES" sz="2800" b="1" i="1" kern="1200" dirty="0" smtClean="0"/>
            <a:t>Instrumentos</a:t>
          </a:r>
          <a:endParaRPr lang="es-ES" sz="2800" kern="1200" dirty="0"/>
        </a:p>
      </dsp:txBody>
      <dsp:txXfrm>
        <a:off x="2793241" y="2014248"/>
        <a:ext cx="2574085" cy="1798487"/>
      </dsp:txXfrm>
    </dsp:sp>
    <dsp:sp modelId="{26FEE1C0-3A91-46B3-A2F3-FFABDCDE0C5C}">
      <dsp:nvSpPr>
        <dsp:cNvPr id="0" name=""/>
        <dsp:cNvSpPr/>
      </dsp:nvSpPr>
      <dsp:spPr>
        <a:xfrm>
          <a:off x="5583549" y="2014248"/>
          <a:ext cx="2574085" cy="1798487"/>
        </a:xfrm>
        <a:prstGeom prst="roundRect">
          <a:avLst>
            <a:gd name="adj" fmla="val 10000"/>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s-ES" sz="2800" b="1" i="1" kern="1200" dirty="0" smtClean="0"/>
            <a:t>Evidencias</a:t>
          </a:r>
          <a:endParaRPr lang="es-ES" sz="2800" kern="1200" dirty="0"/>
        </a:p>
      </dsp:txBody>
      <dsp:txXfrm>
        <a:off x="5583549" y="2014248"/>
        <a:ext cx="2574085" cy="179848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8870FB9-FDEE-4120-8D00-6EA7E38FF37D}">
      <dsp:nvSpPr>
        <dsp:cNvPr id="0" name=""/>
        <dsp:cNvSpPr/>
      </dsp:nvSpPr>
      <dsp:spPr>
        <a:xfrm>
          <a:off x="0" y="4641282"/>
          <a:ext cx="6096000" cy="435177"/>
        </a:xfrm>
        <a:prstGeom prst="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s-ES" sz="1200" kern="1200" dirty="0" smtClean="0"/>
            <a:t>Objetiva</a:t>
          </a:r>
          <a:endParaRPr lang="es-ES" sz="1200" kern="1200" dirty="0"/>
        </a:p>
      </dsp:txBody>
      <dsp:txXfrm>
        <a:off x="0" y="4641282"/>
        <a:ext cx="6096000" cy="435177"/>
      </dsp:txXfrm>
    </dsp:sp>
    <dsp:sp modelId="{60BC19E2-AC60-49DF-A7C8-975A70F55A88}">
      <dsp:nvSpPr>
        <dsp:cNvPr id="0" name=""/>
        <dsp:cNvSpPr/>
      </dsp:nvSpPr>
      <dsp:spPr>
        <a:xfrm rot="10800000">
          <a:off x="0" y="3978506"/>
          <a:ext cx="6096000" cy="669303"/>
        </a:xfrm>
        <a:prstGeom prst="upArrowCallou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s-ES" sz="1200" kern="1200" dirty="0" smtClean="0"/>
            <a:t>Desarrollo </a:t>
          </a:r>
          <a:endParaRPr lang="es-ES" sz="1200" kern="1200" dirty="0"/>
        </a:p>
      </dsp:txBody>
      <dsp:txXfrm rot="10800000">
        <a:off x="0" y="3978506"/>
        <a:ext cx="6096000" cy="669303"/>
      </dsp:txXfrm>
    </dsp:sp>
    <dsp:sp modelId="{424D753D-0255-41D6-AEA7-556D8714B16B}">
      <dsp:nvSpPr>
        <dsp:cNvPr id="0" name=""/>
        <dsp:cNvSpPr/>
      </dsp:nvSpPr>
      <dsp:spPr>
        <a:xfrm rot="10800000">
          <a:off x="0" y="3315731"/>
          <a:ext cx="6096000" cy="669303"/>
        </a:xfrm>
        <a:prstGeom prst="upArrowCallou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s-ES" sz="1200" kern="1200" dirty="0" smtClean="0"/>
            <a:t>Pruebas escrita:</a:t>
          </a:r>
          <a:endParaRPr lang="es-ES" sz="1200" kern="1200" dirty="0"/>
        </a:p>
      </dsp:txBody>
      <dsp:txXfrm rot="10800000">
        <a:off x="0" y="3315731"/>
        <a:ext cx="6096000" cy="669303"/>
      </dsp:txXfrm>
    </dsp:sp>
    <dsp:sp modelId="{87037EC4-A04A-48C7-AE62-389C448AF86A}">
      <dsp:nvSpPr>
        <dsp:cNvPr id="0" name=""/>
        <dsp:cNvSpPr/>
      </dsp:nvSpPr>
      <dsp:spPr>
        <a:xfrm rot="10800000">
          <a:off x="0" y="2652955"/>
          <a:ext cx="6096000" cy="669303"/>
        </a:xfrm>
        <a:prstGeom prst="upArrowCallou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s-ES" sz="1200" kern="1200" dirty="0" smtClean="0"/>
            <a:t>Ejercicios prácticos</a:t>
          </a:r>
          <a:endParaRPr lang="es-ES" sz="1200" kern="1200" dirty="0"/>
        </a:p>
      </dsp:txBody>
      <dsp:txXfrm rot="10800000">
        <a:off x="0" y="2652955"/>
        <a:ext cx="6096000" cy="669303"/>
      </dsp:txXfrm>
    </dsp:sp>
    <dsp:sp modelId="{1660CA38-A76C-4DDD-81AA-4B65BDC3E46E}">
      <dsp:nvSpPr>
        <dsp:cNvPr id="0" name=""/>
        <dsp:cNvSpPr/>
      </dsp:nvSpPr>
      <dsp:spPr>
        <a:xfrm rot="10800000">
          <a:off x="0" y="1990179"/>
          <a:ext cx="6096000" cy="669303"/>
        </a:xfrm>
        <a:prstGeom prst="upArrowCallou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s-ES" sz="1200" kern="1200" dirty="0" smtClean="0"/>
            <a:t>Situaciones orales</a:t>
          </a:r>
          <a:endParaRPr lang="es-ES" sz="1200" kern="1200" dirty="0"/>
        </a:p>
      </dsp:txBody>
      <dsp:txXfrm rot="10800000">
        <a:off x="0" y="1990179"/>
        <a:ext cx="6096000" cy="669303"/>
      </dsp:txXfrm>
    </dsp:sp>
    <dsp:sp modelId="{8F3CF2B3-5877-4F3B-85EE-1B79FFA57B82}">
      <dsp:nvSpPr>
        <dsp:cNvPr id="0" name=""/>
        <dsp:cNvSpPr/>
      </dsp:nvSpPr>
      <dsp:spPr>
        <a:xfrm rot="10800000">
          <a:off x="0" y="1327404"/>
          <a:ext cx="6096000" cy="669303"/>
        </a:xfrm>
        <a:prstGeom prst="upArrowCallou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s-ES" sz="1200" kern="1200" dirty="0" smtClean="0"/>
            <a:t>Observación sistemática</a:t>
          </a:r>
          <a:endParaRPr lang="es-ES" sz="1200" kern="1200" dirty="0"/>
        </a:p>
      </dsp:txBody>
      <dsp:txXfrm rot="10800000">
        <a:off x="0" y="1327404"/>
        <a:ext cx="6096000" cy="669303"/>
      </dsp:txXfrm>
    </dsp:sp>
    <dsp:sp modelId="{CF8966D8-114E-4C82-8D33-46571CFC432B}">
      <dsp:nvSpPr>
        <dsp:cNvPr id="0" name=""/>
        <dsp:cNvSpPr/>
      </dsp:nvSpPr>
      <dsp:spPr>
        <a:xfrm rot="10800000">
          <a:off x="0" y="664628"/>
          <a:ext cx="6096000" cy="669303"/>
        </a:xfrm>
        <a:prstGeom prst="upArrowCallou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s-ES" sz="1200" kern="1200" dirty="0" smtClean="0"/>
            <a:t>PROCEMIENTO MEDIANTE EL CUAL SE VA A LLEVAR A CABO LA EVALUACIÓN</a:t>
          </a:r>
          <a:endParaRPr lang="es-ES" sz="1200" kern="1200" dirty="0"/>
        </a:p>
      </dsp:txBody>
      <dsp:txXfrm rot="10800000">
        <a:off x="0" y="664628"/>
        <a:ext cx="6096000" cy="669303"/>
      </dsp:txXfrm>
    </dsp:sp>
    <dsp:sp modelId="{BD1EA9E4-DDA6-42BB-8DA2-2F1DD6471EB4}">
      <dsp:nvSpPr>
        <dsp:cNvPr id="0" name=""/>
        <dsp:cNvSpPr/>
      </dsp:nvSpPr>
      <dsp:spPr>
        <a:xfrm rot="10800000">
          <a:off x="0" y="1852"/>
          <a:ext cx="6096000" cy="669303"/>
        </a:xfrm>
        <a:prstGeom prst="upArrowCallou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es-ES" sz="1800" kern="1200" dirty="0" smtClean="0"/>
            <a:t>TÉCNICAS</a:t>
          </a:r>
          <a:endParaRPr lang="es-ES" sz="1800" kern="1200" dirty="0"/>
        </a:p>
      </dsp:txBody>
      <dsp:txXfrm rot="10800000">
        <a:off x="0" y="1852"/>
        <a:ext cx="6096000" cy="669303"/>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8D6B95F-6BA9-4426-98D4-72C144AAB1BF}">
      <dsp:nvSpPr>
        <dsp:cNvPr id="0" name=""/>
        <dsp:cNvSpPr/>
      </dsp:nvSpPr>
      <dsp:spPr>
        <a:xfrm>
          <a:off x="0" y="168820"/>
          <a:ext cx="8160568" cy="383760"/>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s-ES" sz="1600" kern="1200" dirty="0" smtClean="0"/>
            <a:t>INSTRUMENTOS</a:t>
          </a:r>
          <a:endParaRPr lang="es-ES" sz="1600" kern="1200" dirty="0"/>
        </a:p>
      </dsp:txBody>
      <dsp:txXfrm>
        <a:off x="0" y="168820"/>
        <a:ext cx="8160568" cy="383760"/>
      </dsp:txXfrm>
    </dsp:sp>
    <dsp:sp modelId="{5779B353-0515-44E5-A40F-880679DC3518}">
      <dsp:nvSpPr>
        <dsp:cNvPr id="0" name=""/>
        <dsp:cNvSpPr/>
      </dsp:nvSpPr>
      <dsp:spPr>
        <a:xfrm>
          <a:off x="0" y="598660"/>
          <a:ext cx="8160568" cy="383760"/>
        </a:xfrm>
        <a:prstGeom prst="roundRect">
          <a:avLst/>
        </a:prstGeom>
        <a:solidFill>
          <a:schemeClr val="accent2">
            <a:hueOff val="68430"/>
            <a:satOff val="-1529"/>
            <a:lumOff val="-144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s-ES" sz="1600" kern="1200" dirty="0" smtClean="0"/>
            <a:t>ES EL MEDIO A TRAVÉS DEL CUAL VAS A OBTENER LA INFORMACIÓN</a:t>
          </a:r>
          <a:endParaRPr lang="es-ES" sz="1600" kern="1200" dirty="0"/>
        </a:p>
      </dsp:txBody>
      <dsp:txXfrm>
        <a:off x="0" y="598660"/>
        <a:ext cx="8160568" cy="383760"/>
      </dsp:txXfrm>
    </dsp:sp>
    <dsp:sp modelId="{4D19BEF5-4D7A-45C5-9078-DA629F22505B}">
      <dsp:nvSpPr>
        <dsp:cNvPr id="0" name=""/>
        <dsp:cNvSpPr/>
      </dsp:nvSpPr>
      <dsp:spPr>
        <a:xfrm>
          <a:off x="0" y="1028500"/>
          <a:ext cx="8160568" cy="383760"/>
        </a:xfrm>
        <a:prstGeom prst="roundRect">
          <a:avLst/>
        </a:prstGeom>
        <a:solidFill>
          <a:schemeClr val="accent2">
            <a:hueOff val="136859"/>
            <a:satOff val="-3059"/>
            <a:lumOff val="-289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ES" sz="1600" kern="1200" dirty="0" smtClean="0"/>
            <a:t>Lista de cotejo</a:t>
          </a:r>
          <a:endParaRPr lang="es-ES" sz="1600" kern="1200" dirty="0"/>
        </a:p>
      </dsp:txBody>
      <dsp:txXfrm>
        <a:off x="0" y="1028500"/>
        <a:ext cx="8160568" cy="383760"/>
      </dsp:txXfrm>
    </dsp:sp>
    <dsp:sp modelId="{2BDBF08A-1549-4569-A716-9F01CADEFCBB}">
      <dsp:nvSpPr>
        <dsp:cNvPr id="0" name=""/>
        <dsp:cNvSpPr/>
      </dsp:nvSpPr>
      <dsp:spPr>
        <a:xfrm>
          <a:off x="0" y="1458340"/>
          <a:ext cx="8160568" cy="383760"/>
        </a:xfrm>
        <a:prstGeom prst="roundRect">
          <a:avLst/>
        </a:prstGeom>
        <a:solidFill>
          <a:schemeClr val="accent2">
            <a:hueOff val="205289"/>
            <a:satOff val="-4588"/>
            <a:lumOff val="-434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ES" sz="1600" kern="1200" dirty="0" smtClean="0"/>
            <a:t>Registro anecdótico</a:t>
          </a:r>
          <a:endParaRPr lang="es-ES" sz="1600" kern="1200" dirty="0"/>
        </a:p>
      </dsp:txBody>
      <dsp:txXfrm>
        <a:off x="0" y="1458340"/>
        <a:ext cx="8160568" cy="383760"/>
      </dsp:txXfrm>
    </dsp:sp>
    <dsp:sp modelId="{D271E2A1-8887-4459-BC4B-A2F0CF93AD29}">
      <dsp:nvSpPr>
        <dsp:cNvPr id="0" name=""/>
        <dsp:cNvSpPr/>
      </dsp:nvSpPr>
      <dsp:spPr>
        <a:xfrm>
          <a:off x="0" y="1888180"/>
          <a:ext cx="8160568" cy="383760"/>
        </a:xfrm>
        <a:prstGeom prst="roundRect">
          <a:avLst/>
        </a:prstGeom>
        <a:solidFill>
          <a:schemeClr val="accent2">
            <a:hueOff val="273719"/>
            <a:satOff val="-6118"/>
            <a:lumOff val="-579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ES" sz="1600" kern="1200" dirty="0" smtClean="0"/>
            <a:t>Diario de clase</a:t>
          </a:r>
          <a:endParaRPr lang="es-ES" sz="1600" kern="1200" dirty="0"/>
        </a:p>
      </dsp:txBody>
      <dsp:txXfrm>
        <a:off x="0" y="1888180"/>
        <a:ext cx="8160568" cy="383760"/>
      </dsp:txXfrm>
    </dsp:sp>
    <dsp:sp modelId="{445FB183-4149-4945-84AB-15034727F7F7}">
      <dsp:nvSpPr>
        <dsp:cNvPr id="0" name=""/>
        <dsp:cNvSpPr/>
      </dsp:nvSpPr>
      <dsp:spPr>
        <a:xfrm>
          <a:off x="0" y="2318020"/>
          <a:ext cx="8160568" cy="383760"/>
        </a:xfrm>
        <a:prstGeom prst="roundRect">
          <a:avLst/>
        </a:prstGeom>
        <a:solidFill>
          <a:schemeClr val="accent2">
            <a:hueOff val="342148"/>
            <a:satOff val="-7647"/>
            <a:lumOff val="-724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ES" sz="1600" kern="1200" dirty="0" smtClean="0"/>
            <a:t>Escala diferencial</a:t>
          </a:r>
          <a:endParaRPr lang="es-ES" sz="1600" kern="1200" dirty="0"/>
        </a:p>
      </dsp:txBody>
      <dsp:txXfrm>
        <a:off x="0" y="2318020"/>
        <a:ext cx="8160568" cy="383760"/>
      </dsp:txXfrm>
    </dsp:sp>
    <dsp:sp modelId="{B2784669-A9F9-40F4-A0C2-82AAA354963F}">
      <dsp:nvSpPr>
        <dsp:cNvPr id="0" name=""/>
        <dsp:cNvSpPr/>
      </dsp:nvSpPr>
      <dsp:spPr>
        <a:xfrm>
          <a:off x="0" y="2747860"/>
          <a:ext cx="8160568" cy="383760"/>
        </a:xfrm>
        <a:prstGeom prst="roundRect">
          <a:avLst/>
        </a:prstGeom>
        <a:solidFill>
          <a:schemeClr val="accent2">
            <a:hueOff val="410578"/>
            <a:satOff val="-9177"/>
            <a:lumOff val="-868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ES" sz="1600" kern="1200" dirty="0" smtClean="0"/>
            <a:t>Exposición</a:t>
          </a:r>
          <a:endParaRPr lang="es-ES" sz="1600" kern="1200" dirty="0"/>
        </a:p>
      </dsp:txBody>
      <dsp:txXfrm>
        <a:off x="0" y="2747860"/>
        <a:ext cx="8160568" cy="383760"/>
      </dsp:txXfrm>
    </dsp:sp>
    <dsp:sp modelId="{A6EC6974-E3E5-4B79-AD1A-FDD43305ACA2}">
      <dsp:nvSpPr>
        <dsp:cNvPr id="0" name=""/>
        <dsp:cNvSpPr/>
      </dsp:nvSpPr>
      <dsp:spPr>
        <a:xfrm>
          <a:off x="0" y="3177700"/>
          <a:ext cx="8160568" cy="383760"/>
        </a:xfrm>
        <a:prstGeom prst="roundRect">
          <a:avLst/>
        </a:prstGeom>
        <a:solidFill>
          <a:schemeClr val="accent2">
            <a:hueOff val="479008"/>
            <a:satOff val="-10706"/>
            <a:lumOff val="-1013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ES" sz="1600" kern="1200" dirty="0" smtClean="0"/>
            <a:t>Diálogo</a:t>
          </a:r>
          <a:endParaRPr lang="es-ES" sz="1600" kern="1200" dirty="0"/>
        </a:p>
      </dsp:txBody>
      <dsp:txXfrm>
        <a:off x="0" y="3177700"/>
        <a:ext cx="8160568" cy="383760"/>
      </dsp:txXfrm>
    </dsp:sp>
    <dsp:sp modelId="{D04D0A04-BAA1-4622-9311-6CAFB58ABCA0}">
      <dsp:nvSpPr>
        <dsp:cNvPr id="0" name=""/>
        <dsp:cNvSpPr/>
      </dsp:nvSpPr>
      <dsp:spPr>
        <a:xfrm>
          <a:off x="0" y="3607540"/>
          <a:ext cx="8160568" cy="383760"/>
        </a:xfrm>
        <a:prstGeom prst="roundRect">
          <a:avLst/>
        </a:prstGeom>
        <a:solidFill>
          <a:schemeClr val="accent2">
            <a:hueOff val="547437"/>
            <a:satOff val="-12236"/>
            <a:lumOff val="-11583"/>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ES" sz="1600" kern="1200" dirty="0" smtClean="0"/>
            <a:t>Debate</a:t>
          </a:r>
          <a:endParaRPr lang="es-ES" sz="1600" kern="1200" dirty="0"/>
        </a:p>
      </dsp:txBody>
      <dsp:txXfrm>
        <a:off x="0" y="3607540"/>
        <a:ext cx="8160568" cy="383760"/>
      </dsp:txXfrm>
    </dsp:sp>
    <dsp:sp modelId="{21C8FC51-459B-4B0F-8F1A-009AF4FE59E2}">
      <dsp:nvSpPr>
        <dsp:cNvPr id="0" name=""/>
        <dsp:cNvSpPr/>
      </dsp:nvSpPr>
      <dsp:spPr>
        <a:xfrm>
          <a:off x="0" y="4037380"/>
          <a:ext cx="8160568" cy="383760"/>
        </a:xfrm>
        <a:prstGeom prst="roundRect">
          <a:avLst/>
        </a:prstGeom>
        <a:solidFill>
          <a:schemeClr val="accent2">
            <a:hueOff val="615867"/>
            <a:satOff val="-13765"/>
            <a:lumOff val="-13031"/>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ES" sz="1600" kern="1200" dirty="0" smtClean="0"/>
            <a:t>Mapa conceptual</a:t>
          </a:r>
          <a:endParaRPr lang="es-ES" sz="1600" kern="1200" dirty="0"/>
        </a:p>
      </dsp:txBody>
      <dsp:txXfrm>
        <a:off x="0" y="4037380"/>
        <a:ext cx="8160568" cy="383760"/>
      </dsp:txXfrm>
    </dsp:sp>
    <dsp:sp modelId="{7E116572-97D6-46FE-A062-7AE985A5CE65}">
      <dsp:nvSpPr>
        <dsp:cNvPr id="0" name=""/>
        <dsp:cNvSpPr/>
      </dsp:nvSpPr>
      <dsp:spPr>
        <a:xfrm>
          <a:off x="0" y="4467220"/>
          <a:ext cx="8160568" cy="383760"/>
        </a:xfrm>
        <a:prstGeom prst="roundRect">
          <a:avLst/>
        </a:prstGeom>
        <a:solidFill>
          <a:schemeClr val="accent2">
            <a:hueOff val="684297"/>
            <a:satOff val="-15295"/>
            <a:lumOff val="-1447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ES" sz="1600" kern="1200" dirty="0" smtClean="0"/>
            <a:t>Proyectos </a:t>
          </a:r>
          <a:endParaRPr lang="es-ES" sz="1600" kern="1200" dirty="0"/>
        </a:p>
      </dsp:txBody>
      <dsp:txXfrm>
        <a:off x="0" y="4467220"/>
        <a:ext cx="8160568" cy="383760"/>
      </dsp:txXfrm>
    </dsp:sp>
    <dsp:sp modelId="{3AD1E249-12F8-437C-A9F2-1CE55FDBC2A0}">
      <dsp:nvSpPr>
        <dsp:cNvPr id="0" name=""/>
        <dsp:cNvSpPr/>
      </dsp:nvSpPr>
      <dsp:spPr>
        <a:xfrm>
          <a:off x="0" y="4897060"/>
          <a:ext cx="8160568" cy="383760"/>
        </a:xfrm>
        <a:prstGeom prst="roundRect">
          <a:avLst/>
        </a:prstGeom>
        <a:solidFill>
          <a:schemeClr val="accent2">
            <a:hueOff val="752726"/>
            <a:satOff val="-16824"/>
            <a:lumOff val="-15927"/>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ES" sz="1600" kern="1200" dirty="0" smtClean="0"/>
            <a:t>Análisis del caso</a:t>
          </a:r>
          <a:endParaRPr lang="es-ES" sz="1600" kern="1200" dirty="0"/>
        </a:p>
      </dsp:txBody>
      <dsp:txXfrm>
        <a:off x="0" y="4897060"/>
        <a:ext cx="8160568" cy="383760"/>
      </dsp:txXfrm>
    </dsp:sp>
    <dsp:sp modelId="{A145786C-1F34-487D-9103-199010823E51}">
      <dsp:nvSpPr>
        <dsp:cNvPr id="0" name=""/>
        <dsp:cNvSpPr/>
      </dsp:nvSpPr>
      <dsp:spPr>
        <a:xfrm>
          <a:off x="0" y="5326900"/>
          <a:ext cx="8160568" cy="383760"/>
        </a:xfrm>
        <a:prstGeom prst="roundRect">
          <a:avLst/>
        </a:prstGeom>
        <a:solidFill>
          <a:schemeClr val="accent2">
            <a:hueOff val="821156"/>
            <a:satOff val="-18354"/>
            <a:lumOff val="-1737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ES" sz="1600" kern="1200" dirty="0" smtClean="0"/>
            <a:t>Diario</a:t>
          </a:r>
          <a:endParaRPr lang="es-ES" sz="1600" kern="1200" dirty="0"/>
        </a:p>
      </dsp:txBody>
      <dsp:txXfrm>
        <a:off x="0" y="5326900"/>
        <a:ext cx="8160568" cy="383760"/>
      </dsp:txXfrm>
    </dsp:sp>
    <dsp:sp modelId="{5A7418E4-340A-4928-B118-FC719C8B1426}">
      <dsp:nvSpPr>
        <dsp:cNvPr id="0" name=""/>
        <dsp:cNvSpPr/>
      </dsp:nvSpPr>
      <dsp:spPr>
        <a:xfrm>
          <a:off x="0" y="5756739"/>
          <a:ext cx="8160568" cy="383760"/>
        </a:xfrm>
        <a:prstGeom prst="roundRect">
          <a:avLst/>
        </a:prstGeom>
        <a:solidFill>
          <a:schemeClr val="accent2">
            <a:hueOff val="889586"/>
            <a:satOff val="-19883"/>
            <a:lumOff val="-18823"/>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ES" sz="1600" kern="1200" dirty="0" smtClean="0"/>
            <a:t>Portafolio</a:t>
          </a:r>
          <a:endParaRPr lang="es-ES" sz="1600" kern="1200" dirty="0"/>
        </a:p>
      </dsp:txBody>
      <dsp:txXfrm>
        <a:off x="0" y="5756739"/>
        <a:ext cx="8160568" cy="38376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1A098B7-42D3-40F6-A1C9-9CA58EE04456}">
      <dsp:nvSpPr>
        <dsp:cNvPr id="0" name=""/>
        <dsp:cNvSpPr/>
      </dsp:nvSpPr>
      <dsp:spPr>
        <a:xfrm>
          <a:off x="0" y="169333"/>
          <a:ext cx="2539999" cy="1524000"/>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dirty="0" smtClean="0"/>
            <a:t>Actividades de evaluación</a:t>
          </a:r>
        </a:p>
        <a:p>
          <a:pPr lvl="0" algn="ctr" defTabSz="488950">
            <a:lnSpc>
              <a:spcPct val="90000"/>
            </a:lnSpc>
            <a:spcBef>
              <a:spcPct val="0"/>
            </a:spcBef>
            <a:spcAft>
              <a:spcPct val="35000"/>
            </a:spcAft>
          </a:pPr>
          <a:r>
            <a:rPr lang="es-ES" sz="1100" kern="1200" dirty="0" smtClean="0"/>
            <a:t>¿Qué voy a evaluar?</a:t>
          </a:r>
          <a:endParaRPr lang="es-ES" sz="1100" kern="1200" dirty="0"/>
        </a:p>
      </dsp:txBody>
      <dsp:txXfrm>
        <a:off x="0" y="169333"/>
        <a:ext cx="2539999" cy="1524000"/>
      </dsp:txXfrm>
    </dsp:sp>
    <dsp:sp modelId="{DCD61DD2-0C35-4344-9F88-F113EE4605C8}">
      <dsp:nvSpPr>
        <dsp:cNvPr id="0" name=""/>
        <dsp:cNvSpPr/>
      </dsp:nvSpPr>
      <dsp:spPr>
        <a:xfrm>
          <a:off x="2794000" y="169333"/>
          <a:ext cx="2539999" cy="1524000"/>
        </a:xfrm>
        <a:prstGeom prst="rect">
          <a:avLst/>
        </a:prstGeom>
        <a:solidFill>
          <a:schemeClr val="accent2">
            <a:hueOff val="148264"/>
            <a:satOff val="-3314"/>
            <a:lumOff val="-3137"/>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dirty="0" smtClean="0"/>
            <a:t>Técnicas</a:t>
          </a:r>
        </a:p>
        <a:p>
          <a:pPr lvl="0" algn="ctr" defTabSz="488950">
            <a:lnSpc>
              <a:spcPct val="90000"/>
            </a:lnSpc>
            <a:spcBef>
              <a:spcPct val="0"/>
            </a:spcBef>
            <a:spcAft>
              <a:spcPct val="35000"/>
            </a:spcAft>
          </a:pPr>
          <a:r>
            <a:rPr lang="es-ES" sz="1100" kern="1200" dirty="0" smtClean="0"/>
            <a:t>¿Qué haré para evaluar?</a:t>
          </a:r>
          <a:endParaRPr lang="es-ES" sz="1100" kern="1200" dirty="0"/>
        </a:p>
      </dsp:txBody>
      <dsp:txXfrm>
        <a:off x="2794000" y="169333"/>
        <a:ext cx="2539999" cy="1524000"/>
      </dsp:txXfrm>
    </dsp:sp>
    <dsp:sp modelId="{EED08078-87ED-4E12-954F-29976CA5F1D2}">
      <dsp:nvSpPr>
        <dsp:cNvPr id="0" name=""/>
        <dsp:cNvSpPr/>
      </dsp:nvSpPr>
      <dsp:spPr>
        <a:xfrm>
          <a:off x="5587999" y="169333"/>
          <a:ext cx="2539999" cy="1524000"/>
        </a:xfrm>
        <a:prstGeom prst="rect">
          <a:avLst/>
        </a:prstGeom>
        <a:solidFill>
          <a:schemeClr val="accent2">
            <a:hueOff val="296529"/>
            <a:satOff val="-6628"/>
            <a:lumOff val="-627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dirty="0" smtClean="0"/>
            <a:t>Instrumento</a:t>
          </a:r>
        </a:p>
        <a:p>
          <a:pPr lvl="0" algn="ctr" defTabSz="488950">
            <a:lnSpc>
              <a:spcPct val="90000"/>
            </a:lnSpc>
            <a:spcBef>
              <a:spcPct val="0"/>
            </a:spcBef>
            <a:spcAft>
              <a:spcPct val="35000"/>
            </a:spcAft>
          </a:pPr>
          <a:r>
            <a:rPr lang="es-ES" sz="1100" kern="1200" dirty="0" smtClean="0"/>
            <a:t>¿Con que voy a evaluar?</a:t>
          </a:r>
          <a:endParaRPr lang="es-ES" sz="1100" kern="1200" dirty="0"/>
        </a:p>
      </dsp:txBody>
      <dsp:txXfrm>
        <a:off x="5587999" y="169333"/>
        <a:ext cx="2539999" cy="1524000"/>
      </dsp:txXfrm>
    </dsp:sp>
    <dsp:sp modelId="{7C169C6E-7812-484D-9EF4-CB00D3AE9E15}">
      <dsp:nvSpPr>
        <dsp:cNvPr id="0" name=""/>
        <dsp:cNvSpPr/>
      </dsp:nvSpPr>
      <dsp:spPr>
        <a:xfrm>
          <a:off x="0" y="1947333"/>
          <a:ext cx="2539999" cy="1524000"/>
        </a:xfrm>
        <a:prstGeom prst="rect">
          <a:avLst/>
        </a:prstGeom>
        <a:solidFill>
          <a:schemeClr val="accent2">
            <a:hueOff val="444793"/>
            <a:satOff val="-9942"/>
            <a:lumOff val="-941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dirty="0" smtClean="0"/>
            <a:t>Exposiciones orales</a:t>
          </a:r>
          <a:endParaRPr lang="es-ES" sz="1100" kern="1200" dirty="0"/>
        </a:p>
      </dsp:txBody>
      <dsp:txXfrm>
        <a:off x="0" y="1947333"/>
        <a:ext cx="2539999" cy="1524000"/>
      </dsp:txXfrm>
    </dsp:sp>
    <dsp:sp modelId="{B2E7906E-4267-4E85-9E82-724DD506BF3C}">
      <dsp:nvSpPr>
        <dsp:cNvPr id="0" name=""/>
        <dsp:cNvSpPr/>
      </dsp:nvSpPr>
      <dsp:spPr>
        <a:xfrm>
          <a:off x="2794000" y="1947333"/>
          <a:ext cx="2539999" cy="1524000"/>
        </a:xfrm>
        <a:prstGeom prst="rect">
          <a:avLst/>
        </a:prstGeom>
        <a:solidFill>
          <a:schemeClr val="accent2">
            <a:hueOff val="593057"/>
            <a:satOff val="-13255"/>
            <a:lumOff val="-1254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dirty="0" smtClean="0"/>
            <a:t>Observación</a:t>
          </a:r>
          <a:endParaRPr lang="es-ES" sz="1100" kern="1200" dirty="0"/>
        </a:p>
      </dsp:txBody>
      <dsp:txXfrm>
        <a:off x="2794000" y="1947333"/>
        <a:ext cx="2539999" cy="1524000"/>
      </dsp:txXfrm>
    </dsp:sp>
    <dsp:sp modelId="{DB5EC131-E135-4BD2-A77D-93FCAF0ADB46}">
      <dsp:nvSpPr>
        <dsp:cNvPr id="0" name=""/>
        <dsp:cNvSpPr/>
      </dsp:nvSpPr>
      <dsp:spPr>
        <a:xfrm>
          <a:off x="5587999" y="1947333"/>
          <a:ext cx="2539999" cy="1524000"/>
        </a:xfrm>
        <a:prstGeom prst="rect">
          <a:avLst/>
        </a:prstGeom>
        <a:solidFill>
          <a:schemeClr val="accent2">
            <a:hueOff val="741322"/>
            <a:satOff val="-16569"/>
            <a:lumOff val="-1568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endParaRPr lang="es-ES" sz="1100" kern="1200" dirty="0" smtClean="0"/>
        </a:p>
        <a:p>
          <a:pPr lvl="0" algn="ctr" defTabSz="488950">
            <a:lnSpc>
              <a:spcPct val="90000"/>
            </a:lnSpc>
            <a:spcBef>
              <a:spcPct val="0"/>
            </a:spcBef>
            <a:spcAft>
              <a:spcPct val="35000"/>
            </a:spcAft>
          </a:pPr>
          <a:r>
            <a:rPr lang="es-ES" sz="1100" kern="1200" dirty="0" smtClean="0"/>
            <a:t>Lista de cotejo</a:t>
          </a:r>
        </a:p>
        <a:p>
          <a:pPr lvl="0" algn="ctr" defTabSz="488950">
            <a:lnSpc>
              <a:spcPct val="90000"/>
            </a:lnSpc>
            <a:spcBef>
              <a:spcPct val="0"/>
            </a:spcBef>
            <a:spcAft>
              <a:spcPct val="35000"/>
            </a:spcAft>
          </a:pPr>
          <a:r>
            <a:rPr lang="es-ES" sz="1100" kern="1200" dirty="0" smtClean="0"/>
            <a:t>Registro descriptivo</a:t>
          </a:r>
        </a:p>
        <a:p>
          <a:pPr lvl="0" algn="ctr" defTabSz="488950">
            <a:lnSpc>
              <a:spcPct val="90000"/>
            </a:lnSpc>
            <a:spcBef>
              <a:spcPct val="0"/>
            </a:spcBef>
            <a:spcAft>
              <a:spcPct val="35000"/>
            </a:spcAft>
          </a:pPr>
          <a:r>
            <a:rPr lang="es-ES" sz="1100" kern="1200" dirty="0" smtClean="0"/>
            <a:t>Diario de clase</a:t>
          </a:r>
        </a:p>
        <a:p>
          <a:pPr lvl="0" algn="ctr" defTabSz="488950">
            <a:lnSpc>
              <a:spcPct val="90000"/>
            </a:lnSpc>
            <a:spcBef>
              <a:spcPct val="0"/>
            </a:spcBef>
            <a:spcAft>
              <a:spcPct val="35000"/>
            </a:spcAft>
          </a:pPr>
          <a:r>
            <a:rPr lang="es-ES" sz="1100" kern="1200" dirty="0" smtClean="0"/>
            <a:t>Rúbrica</a:t>
          </a:r>
        </a:p>
        <a:p>
          <a:pPr lvl="0" algn="ctr" defTabSz="488950">
            <a:lnSpc>
              <a:spcPct val="90000"/>
            </a:lnSpc>
            <a:spcBef>
              <a:spcPct val="0"/>
            </a:spcBef>
            <a:spcAft>
              <a:spcPct val="35000"/>
            </a:spcAft>
          </a:pPr>
          <a:r>
            <a:rPr lang="es-ES" sz="1100" kern="1200" dirty="0" err="1" smtClean="0"/>
            <a:t>Coevalaución</a:t>
          </a:r>
          <a:endParaRPr lang="es-ES" sz="1100" kern="1200" dirty="0" smtClean="0"/>
        </a:p>
        <a:p>
          <a:pPr lvl="0" algn="ctr" defTabSz="488950">
            <a:lnSpc>
              <a:spcPct val="90000"/>
            </a:lnSpc>
            <a:spcBef>
              <a:spcPct val="0"/>
            </a:spcBef>
            <a:spcAft>
              <a:spcPct val="35000"/>
            </a:spcAft>
          </a:pPr>
          <a:endParaRPr lang="es-ES" sz="1100" kern="1200" dirty="0" smtClean="0"/>
        </a:p>
      </dsp:txBody>
      <dsp:txXfrm>
        <a:off x="5587999" y="1947333"/>
        <a:ext cx="2539999" cy="1524000"/>
      </dsp:txXfrm>
    </dsp:sp>
    <dsp:sp modelId="{7110C90F-F700-46C3-A6BC-74F65ACE96CA}">
      <dsp:nvSpPr>
        <dsp:cNvPr id="0" name=""/>
        <dsp:cNvSpPr/>
      </dsp:nvSpPr>
      <dsp:spPr>
        <a:xfrm>
          <a:off x="2794000" y="3725333"/>
          <a:ext cx="2539999" cy="1524000"/>
        </a:xfrm>
        <a:prstGeom prst="rect">
          <a:avLst/>
        </a:prstGeom>
        <a:solidFill>
          <a:schemeClr val="accent2">
            <a:hueOff val="889586"/>
            <a:satOff val="-19883"/>
            <a:lumOff val="-18823"/>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b="0" i="0" u="none" kern="1200" smtClean="0"/>
            <a:t>Aprender a hablar en público, en situaciones formales e informales, de forma individual o en grupo.</a:t>
          </a:r>
          <a:endParaRPr lang="es-ES" sz="1100" kern="1200"/>
        </a:p>
      </dsp:txBody>
      <dsp:txXfrm>
        <a:off x="2794000" y="3725333"/>
        <a:ext cx="2539999" cy="15240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9CF47B1-3AC3-4897-A9F0-29AAEBEE204E}" type="datetimeFigureOut">
              <a:rPr lang="es-ES" smtClean="0"/>
              <a:pPr/>
              <a:t>10/01/2018</a:t>
            </a:fld>
            <a:endParaRPr lang="es-ES"/>
          </a:p>
        </p:txBody>
      </p:sp>
      <p:sp>
        <p:nvSpPr>
          <p:cNvPr id="5" name="Footer Placeholder 4"/>
          <p:cNvSpPr>
            <a:spLocks noGrp="1"/>
          </p:cNvSpPr>
          <p:nvPr>
            <p:ph type="ftr" sz="quarter" idx="11"/>
          </p:nvPr>
        </p:nvSpPr>
        <p:spPr/>
        <p:txBody>
          <a:bodyPr/>
          <a:lstStyle/>
          <a:p>
            <a:endParaRPr lang="es-E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013038B-C735-47F2-AE4A-31807693E294}" type="slidenum">
              <a:rPr lang="es-ES" smtClean="0"/>
              <a:pPr/>
              <a:t>‹Nº›</a:t>
            </a:fld>
            <a:endParaRPr lang="es-ES"/>
          </a:p>
        </p:txBody>
      </p:sp>
    </p:spTree>
    <p:extLst>
      <p:ext uri="{BB962C8B-B14F-4D97-AF65-F5344CB8AC3E}">
        <p14:creationId xmlns:p14="http://schemas.microsoft.com/office/powerpoint/2010/main" xmlns="" val="1495450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9CF47B1-3AC3-4897-A9F0-29AAEBEE204E}" type="datetimeFigureOut">
              <a:rPr lang="es-ES" smtClean="0"/>
              <a:pPr/>
              <a:t>10/01/2018</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013038B-C735-47F2-AE4A-31807693E294}" type="slidenum">
              <a:rPr lang="es-ES" smtClean="0"/>
              <a:pPr/>
              <a:t>‹Nº›</a:t>
            </a:fld>
            <a:endParaRPr lang="es-ES"/>
          </a:p>
        </p:txBody>
      </p:sp>
    </p:spTree>
    <p:extLst>
      <p:ext uri="{BB962C8B-B14F-4D97-AF65-F5344CB8AC3E}">
        <p14:creationId xmlns:p14="http://schemas.microsoft.com/office/powerpoint/2010/main" xmlns="" val="3132603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9CF47B1-3AC3-4897-A9F0-29AAEBEE204E}" type="datetimeFigureOut">
              <a:rPr lang="es-ES" smtClean="0"/>
              <a:pPr/>
              <a:t>10/01/2018</a:t>
            </a:fld>
            <a:endParaRPr lang="es-ES"/>
          </a:p>
        </p:txBody>
      </p:sp>
      <p:sp>
        <p:nvSpPr>
          <p:cNvPr id="5" name="Footer Placeholder 4"/>
          <p:cNvSpPr>
            <a:spLocks noGrp="1"/>
          </p:cNvSpPr>
          <p:nvPr>
            <p:ph type="ftr" sz="quarter" idx="11"/>
          </p:nvPr>
        </p:nvSpPr>
        <p:spPr/>
        <p:txBody>
          <a:bodyPr/>
          <a:lstStyle/>
          <a:p>
            <a:endParaRPr lang="es-E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013038B-C735-47F2-AE4A-31807693E294}" type="slidenum">
              <a:rPr lang="es-ES" smtClean="0"/>
              <a:pPr/>
              <a:t>‹Nº›</a:t>
            </a:fld>
            <a:endParaRPr lang="es-E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156503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79CF47B1-3AC3-4897-A9F0-29AAEBEE204E}" type="datetimeFigureOut">
              <a:rPr lang="es-ES" smtClean="0"/>
              <a:pPr/>
              <a:t>10/01/2018</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13038B-C735-47F2-AE4A-31807693E294}" type="slidenum">
              <a:rPr lang="es-ES" smtClean="0"/>
              <a:pPr/>
              <a:t>‹Nº›</a:t>
            </a:fld>
            <a:endParaRPr lang="es-ES"/>
          </a:p>
        </p:txBody>
      </p:sp>
    </p:spTree>
    <p:extLst>
      <p:ext uri="{BB962C8B-B14F-4D97-AF65-F5344CB8AC3E}">
        <p14:creationId xmlns:p14="http://schemas.microsoft.com/office/powerpoint/2010/main" xmlns="" val="111201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79CF47B1-3AC3-4897-A9F0-29AAEBEE204E}" type="datetimeFigureOut">
              <a:rPr lang="es-ES" smtClean="0"/>
              <a:pPr/>
              <a:t>10/01/2018</a:t>
            </a:fld>
            <a:endParaRPr lang="es-ES"/>
          </a:p>
        </p:txBody>
      </p:sp>
      <p:sp>
        <p:nvSpPr>
          <p:cNvPr id="6" name="Footer Placeholder 5"/>
          <p:cNvSpPr>
            <a:spLocks noGrp="1"/>
          </p:cNvSpPr>
          <p:nvPr>
            <p:ph type="ftr" sz="quarter" idx="11"/>
          </p:nvPr>
        </p:nvSpPr>
        <p:spPr/>
        <p:txBody>
          <a:bodyPr/>
          <a:lstStyle/>
          <a:p>
            <a:endParaRPr lang="es-E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13038B-C735-47F2-AE4A-31807693E294}" type="slidenum">
              <a:rPr lang="es-ES" smtClean="0"/>
              <a:pPr/>
              <a:t>‹Nº›</a:t>
            </a:fld>
            <a:endParaRPr lang="es-E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234170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79CF47B1-3AC3-4897-A9F0-29AAEBEE204E}" type="datetimeFigureOut">
              <a:rPr lang="es-ES" smtClean="0"/>
              <a:pPr/>
              <a:t>10/01/2018</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13038B-C735-47F2-AE4A-31807693E294}" type="slidenum">
              <a:rPr lang="es-ES" smtClean="0"/>
              <a:pPr/>
              <a:t>‹Nº›</a:t>
            </a:fld>
            <a:endParaRPr lang="es-ES"/>
          </a:p>
        </p:txBody>
      </p:sp>
    </p:spTree>
    <p:extLst>
      <p:ext uri="{BB962C8B-B14F-4D97-AF65-F5344CB8AC3E}">
        <p14:creationId xmlns:p14="http://schemas.microsoft.com/office/powerpoint/2010/main" xmlns="" val="19325539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9CF47B1-3AC3-4897-A9F0-29AAEBEE204E}" type="datetimeFigureOut">
              <a:rPr lang="es-ES" smtClean="0"/>
              <a:pPr/>
              <a:t>10/01/2018</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13038B-C735-47F2-AE4A-31807693E294}" type="slidenum">
              <a:rPr lang="es-ES" smtClean="0"/>
              <a:pPr/>
              <a:t>‹Nº›</a:t>
            </a:fld>
            <a:endParaRPr lang="es-ES"/>
          </a:p>
        </p:txBody>
      </p:sp>
    </p:spTree>
    <p:extLst>
      <p:ext uri="{BB962C8B-B14F-4D97-AF65-F5344CB8AC3E}">
        <p14:creationId xmlns:p14="http://schemas.microsoft.com/office/powerpoint/2010/main" xmlns="" val="5568280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9CF47B1-3AC3-4897-A9F0-29AAEBEE204E}" type="datetimeFigureOut">
              <a:rPr lang="es-ES" smtClean="0"/>
              <a:pPr/>
              <a:t>10/01/2018</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13038B-C735-47F2-AE4A-31807693E294}" type="slidenum">
              <a:rPr lang="es-ES" smtClean="0"/>
              <a:pPr/>
              <a:t>‹Nº›</a:t>
            </a:fld>
            <a:endParaRPr lang="es-ES"/>
          </a:p>
        </p:txBody>
      </p:sp>
    </p:spTree>
    <p:extLst>
      <p:ext uri="{BB962C8B-B14F-4D97-AF65-F5344CB8AC3E}">
        <p14:creationId xmlns:p14="http://schemas.microsoft.com/office/powerpoint/2010/main" xmlns="" val="3553363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9CF47B1-3AC3-4897-A9F0-29AAEBEE204E}" type="datetimeFigureOut">
              <a:rPr lang="es-ES" smtClean="0"/>
              <a:pPr/>
              <a:t>10/01/2018</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13038B-C735-47F2-AE4A-31807693E294}" type="slidenum">
              <a:rPr lang="es-ES" smtClean="0"/>
              <a:pPr/>
              <a:t>‹Nº›</a:t>
            </a:fld>
            <a:endParaRPr lang="es-ES"/>
          </a:p>
        </p:txBody>
      </p:sp>
    </p:spTree>
    <p:extLst>
      <p:ext uri="{BB962C8B-B14F-4D97-AF65-F5344CB8AC3E}">
        <p14:creationId xmlns:p14="http://schemas.microsoft.com/office/powerpoint/2010/main" xmlns="" val="359533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9CF47B1-3AC3-4897-A9F0-29AAEBEE204E}" type="datetimeFigureOut">
              <a:rPr lang="es-ES" smtClean="0"/>
              <a:pPr/>
              <a:t>10/01/2018</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013038B-C735-47F2-AE4A-31807693E294}" type="slidenum">
              <a:rPr lang="es-ES" smtClean="0"/>
              <a:pPr/>
              <a:t>‹Nº›</a:t>
            </a:fld>
            <a:endParaRPr lang="es-ES"/>
          </a:p>
        </p:txBody>
      </p:sp>
    </p:spTree>
    <p:extLst>
      <p:ext uri="{BB962C8B-B14F-4D97-AF65-F5344CB8AC3E}">
        <p14:creationId xmlns:p14="http://schemas.microsoft.com/office/powerpoint/2010/main" xmlns="" val="1841960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79CF47B1-3AC3-4897-A9F0-29AAEBEE204E}" type="datetimeFigureOut">
              <a:rPr lang="es-ES" smtClean="0"/>
              <a:pPr/>
              <a:t>10/01/2018</a:t>
            </a:fld>
            <a:endParaRPr lang="es-ES"/>
          </a:p>
        </p:txBody>
      </p:sp>
      <p:sp>
        <p:nvSpPr>
          <p:cNvPr id="6" name="Footer Placeholder 5"/>
          <p:cNvSpPr>
            <a:spLocks noGrp="1"/>
          </p:cNvSpPr>
          <p:nvPr>
            <p:ph type="ftr" sz="quarter" idx="11"/>
          </p:nvPr>
        </p:nvSpPr>
        <p:spPr/>
        <p:txBody>
          <a:bodyPr/>
          <a:lstStyle/>
          <a:p>
            <a:endParaRPr lang="es-E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013038B-C735-47F2-AE4A-31807693E294}" type="slidenum">
              <a:rPr lang="es-ES" smtClean="0"/>
              <a:pPr/>
              <a:t>‹Nº›</a:t>
            </a:fld>
            <a:endParaRPr lang="es-ES"/>
          </a:p>
        </p:txBody>
      </p:sp>
    </p:spTree>
    <p:extLst>
      <p:ext uri="{BB962C8B-B14F-4D97-AF65-F5344CB8AC3E}">
        <p14:creationId xmlns:p14="http://schemas.microsoft.com/office/powerpoint/2010/main" xmlns="" val="228800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9CF47B1-3AC3-4897-A9F0-29AAEBEE204E}" type="datetimeFigureOut">
              <a:rPr lang="es-ES" smtClean="0"/>
              <a:pPr/>
              <a:t>10/01/2018</a:t>
            </a:fld>
            <a:endParaRPr lang="es-ES"/>
          </a:p>
        </p:txBody>
      </p:sp>
      <p:sp>
        <p:nvSpPr>
          <p:cNvPr id="8" name="Footer Placeholder 7"/>
          <p:cNvSpPr>
            <a:spLocks noGrp="1"/>
          </p:cNvSpPr>
          <p:nvPr>
            <p:ph type="ftr" sz="quarter" idx="11"/>
          </p:nvPr>
        </p:nvSpPr>
        <p:spPr/>
        <p:txBody>
          <a:bodyPr/>
          <a:lstStyle/>
          <a:p>
            <a:endParaRPr lang="es-E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013038B-C735-47F2-AE4A-31807693E294}" type="slidenum">
              <a:rPr lang="es-ES" smtClean="0"/>
              <a:pPr/>
              <a:t>‹Nº›</a:t>
            </a:fld>
            <a:endParaRPr lang="es-ES"/>
          </a:p>
        </p:txBody>
      </p:sp>
    </p:spTree>
    <p:extLst>
      <p:ext uri="{BB962C8B-B14F-4D97-AF65-F5344CB8AC3E}">
        <p14:creationId xmlns:p14="http://schemas.microsoft.com/office/powerpoint/2010/main" xmlns="" val="191021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9CF47B1-3AC3-4897-A9F0-29AAEBEE204E}" type="datetimeFigureOut">
              <a:rPr lang="es-ES" smtClean="0"/>
              <a:pPr/>
              <a:t>10/01/2018</a:t>
            </a:fld>
            <a:endParaRPr lang="es-ES"/>
          </a:p>
        </p:txBody>
      </p:sp>
      <p:sp>
        <p:nvSpPr>
          <p:cNvPr id="4" name="Footer Placeholder 3"/>
          <p:cNvSpPr>
            <a:spLocks noGrp="1"/>
          </p:cNvSpPr>
          <p:nvPr>
            <p:ph type="ftr" sz="quarter" idx="11"/>
          </p:nvPr>
        </p:nvSpPr>
        <p:spPr/>
        <p:txBody>
          <a:bodyPr/>
          <a:lstStyle/>
          <a:p>
            <a:endParaRPr lang="es-E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013038B-C735-47F2-AE4A-31807693E294}" type="slidenum">
              <a:rPr lang="es-ES" smtClean="0"/>
              <a:pPr/>
              <a:t>‹Nº›</a:t>
            </a:fld>
            <a:endParaRPr lang="es-ES"/>
          </a:p>
        </p:txBody>
      </p:sp>
    </p:spTree>
    <p:extLst>
      <p:ext uri="{BB962C8B-B14F-4D97-AF65-F5344CB8AC3E}">
        <p14:creationId xmlns:p14="http://schemas.microsoft.com/office/powerpoint/2010/main" xmlns="" val="2778709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F47B1-3AC3-4897-A9F0-29AAEBEE204E}" type="datetimeFigureOut">
              <a:rPr lang="es-ES" smtClean="0"/>
              <a:pPr/>
              <a:t>10/01/2018</a:t>
            </a:fld>
            <a:endParaRPr lang="es-ES"/>
          </a:p>
        </p:txBody>
      </p:sp>
      <p:sp>
        <p:nvSpPr>
          <p:cNvPr id="3" name="Footer Placeholder 2"/>
          <p:cNvSpPr>
            <a:spLocks noGrp="1"/>
          </p:cNvSpPr>
          <p:nvPr>
            <p:ph type="ftr" sz="quarter" idx="11"/>
          </p:nvPr>
        </p:nvSpPr>
        <p:spPr/>
        <p:txBody>
          <a:bodyPr/>
          <a:lstStyle/>
          <a:p>
            <a:endParaRPr lang="es-E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013038B-C735-47F2-AE4A-31807693E294}" type="slidenum">
              <a:rPr lang="es-ES" smtClean="0"/>
              <a:pPr/>
              <a:t>‹Nº›</a:t>
            </a:fld>
            <a:endParaRPr lang="es-ES"/>
          </a:p>
        </p:txBody>
      </p:sp>
    </p:spTree>
    <p:extLst>
      <p:ext uri="{BB962C8B-B14F-4D97-AF65-F5344CB8AC3E}">
        <p14:creationId xmlns:p14="http://schemas.microsoft.com/office/powerpoint/2010/main" xmlns="" val="1658476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9CF47B1-3AC3-4897-A9F0-29AAEBEE204E}" type="datetimeFigureOut">
              <a:rPr lang="es-ES" smtClean="0"/>
              <a:pPr/>
              <a:t>10/01/2018</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013038B-C735-47F2-AE4A-31807693E294}" type="slidenum">
              <a:rPr lang="es-ES" smtClean="0"/>
              <a:pPr/>
              <a:t>‹Nº›</a:t>
            </a:fld>
            <a:endParaRPr lang="es-ES"/>
          </a:p>
        </p:txBody>
      </p:sp>
    </p:spTree>
    <p:extLst>
      <p:ext uri="{BB962C8B-B14F-4D97-AF65-F5344CB8AC3E}">
        <p14:creationId xmlns:p14="http://schemas.microsoft.com/office/powerpoint/2010/main" xmlns="" val="129474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9CF47B1-3AC3-4897-A9F0-29AAEBEE204E}" type="datetimeFigureOut">
              <a:rPr lang="es-ES" smtClean="0"/>
              <a:pPr/>
              <a:t>10/01/2018</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13038B-C735-47F2-AE4A-31807693E294}" type="slidenum">
              <a:rPr lang="es-ES" smtClean="0"/>
              <a:pPr/>
              <a:t>‹Nº›</a:t>
            </a:fld>
            <a:endParaRPr lang="es-ES"/>
          </a:p>
        </p:txBody>
      </p:sp>
    </p:spTree>
    <p:extLst>
      <p:ext uri="{BB962C8B-B14F-4D97-AF65-F5344CB8AC3E}">
        <p14:creationId xmlns:p14="http://schemas.microsoft.com/office/powerpoint/2010/main" xmlns="" val="3175885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9CF47B1-3AC3-4897-A9F0-29AAEBEE204E}" type="datetimeFigureOut">
              <a:rPr lang="es-ES" smtClean="0"/>
              <a:pPr/>
              <a:t>10/01/2018</a:t>
            </a:fld>
            <a:endParaRPr lang="es-E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013038B-C735-47F2-AE4A-31807693E294}" type="slidenum">
              <a:rPr lang="es-ES" smtClean="0"/>
              <a:pPr/>
              <a:t>‹Nº›</a:t>
            </a:fld>
            <a:endParaRPr lang="es-ES"/>
          </a:p>
        </p:txBody>
      </p:sp>
    </p:spTree>
    <p:extLst>
      <p:ext uri="{BB962C8B-B14F-4D97-AF65-F5344CB8AC3E}">
        <p14:creationId xmlns:p14="http://schemas.microsoft.com/office/powerpoint/2010/main" xmlns="" val="496489644"/>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b="1" dirty="0" smtClean="0">
                <a:effectLst>
                  <a:outerShdw blurRad="38100" dist="38100" dir="2700000" algn="tl">
                    <a:srgbClr val="000000">
                      <a:alpha val="43137"/>
                    </a:srgbClr>
                  </a:outerShdw>
                </a:effectLst>
              </a:rPr>
              <a:t>LA EVALUACIÓN</a:t>
            </a:r>
            <a:endParaRPr lang="es-ES" b="1" dirty="0">
              <a:effectLst>
                <a:outerShdw blurRad="38100" dist="38100" dir="2700000" algn="tl">
                  <a:srgbClr val="000000">
                    <a:alpha val="43137"/>
                  </a:srgbClr>
                </a:outerShdw>
              </a:effectLst>
            </a:endParaRPr>
          </a:p>
        </p:txBody>
      </p:sp>
      <p:sp>
        <p:nvSpPr>
          <p:cNvPr id="3" name="2 Subtítulo"/>
          <p:cNvSpPr>
            <a:spLocks noGrp="1"/>
          </p:cNvSpPr>
          <p:nvPr>
            <p:ph type="subTitle" idx="1"/>
          </p:nvPr>
        </p:nvSpPr>
        <p:spPr/>
        <p:txBody>
          <a:bodyPr/>
          <a:lstStyle/>
          <a:p>
            <a:r>
              <a:rPr lang="es-ES" dirty="0" smtClean="0"/>
              <a:t>VALORAR LO APRENDIDO… </a:t>
            </a:r>
          </a:p>
          <a:p>
            <a:r>
              <a:rPr lang="es-ES" dirty="0" smtClean="0"/>
              <a:t>Y LO ENSEÑADO</a:t>
            </a:r>
            <a:endParaRPr lang="es-ES" dirty="0"/>
          </a:p>
        </p:txBody>
      </p:sp>
    </p:spTree>
    <p:extLst>
      <p:ext uri="{BB962C8B-B14F-4D97-AF65-F5344CB8AC3E}">
        <p14:creationId xmlns:p14="http://schemas.microsoft.com/office/powerpoint/2010/main" xmlns="" val="4216220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143673" y="260648"/>
            <a:ext cx="6589199" cy="1280890"/>
          </a:xfrm>
        </p:spPr>
        <p:txBody>
          <a:bodyPr>
            <a:normAutofit/>
          </a:bodyPr>
          <a:lstStyle/>
          <a:p>
            <a:r>
              <a:rPr lang="es-ES" b="1" dirty="0" smtClean="0">
                <a:effectLst>
                  <a:outerShdw blurRad="38100" dist="38100" dir="2700000" algn="tl">
                    <a:srgbClr val="000000">
                      <a:alpha val="43137"/>
                    </a:srgbClr>
                  </a:outerShdw>
                </a:effectLst>
              </a:rPr>
              <a:t>PERFIL DE MATERIA:</a:t>
            </a:r>
            <a:br>
              <a:rPr lang="es-ES" b="1" dirty="0" smtClean="0">
                <a:effectLst>
                  <a:outerShdw blurRad="38100" dist="38100" dir="2700000" algn="tl">
                    <a:srgbClr val="000000">
                      <a:alpha val="43137"/>
                    </a:srgbClr>
                  </a:outerShdw>
                </a:effectLst>
              </a:rPr>
            </a:br>
            <a:r>
              <a:rPr lang="es-ES" b="1" dirty="0">
                <a:effectLst>
                  <a:outerShdw blurRad="38100" dist="38100" dir="2700000" algn="tl">
                    <a:srgbClr val="000000">
                      <a:alpha val="43137"/>
                    </a:srgbClr>
                  </a:outerShdw>
                </a:effectLst>
              </a:rPr>
              <a:t>Biología y Geología. 1.º ESO</a:t>
            </a: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xmlns="" val="3933208600"/>
              </p:ext>
            </p:extLst>
          </p:nvPr>
        </p:nvGraphicFramePr>
        <p:xfrm>
          <a:off x="2207568" y="1558991"/>
          <a:ext cx="8064894" cy="5090160"/>
        </p:xfrm>
        <a:graphic>
          <a:graphicData uri="http://schemas.openxmlformats.org/drawingml/2006/table">
            <a:tbl>
              <a:tblPr firstRow="1" bandRow="1">
                <a:tableStyleId>{5C22544A-7EE6-4342-B048-85BDC9FD1C3A}</a:tableStyleId>
              </a:tblPr>
              <a:tblGrid>
                <a:gridCol w="5348606"/>
                <a:gridCol w="1358144"/>
                <a:gridCol w="1358144"/>
              </a:tblGrid>
              <a:tr h="370840">
                <a:tc>
                  <a:txBody>
                    <a:bodyPr/>
                    <a:lstStyle/>
                    <a:p>
                      <a:pPr algn="ctr"/>
                      <a:r>
                        <a:rPr lang="es-ES" sz="1600" dirty="0" smtClean="0"/>
                        <a:t>CRITERIOS</a:t>
                      </a:r>
                    </a:p>
                  </a:txBody>
                  <a:tcPr marL="73237" marR="73237" anchor="ctr"/>
                </a:tc>
                <a:tc>
                  <a:txBody>
                    <a:bodyPr/>
                    <a:lstStyle/>
                    <a:p>
                      <a:pPr algn="ctr"/>
                      <a:r>
                        <a:rPr lang="es-ES" sz="1600" dirty="0" smtClean="0"/>
                        <a:t>CCC</a:t>
                      </a:r>
                      <a:endParaRPr lang="es-ES" sz="1600" dirty="0"/>
                    </a:p>
                  </a:txBody>
                  <a:tcPr marL="73237" marR="73237" anchor="ctr"/>
                </a:tc>
                <a:tc>
                  <a:txBody>
                    <a:bodyPr/>
                    <a:lstStyle/>
                    <a:p>
                      <a:pPr algn="ctr"/>
                      <a:r>
                        <a:rPr lang="es-ES" sz="1600" dirty="0" smtClean="0"/>
                        <a:t>PONDERACIÓN</a:t>
                      </a:r>
                      <a:endParaRPr lang="es-ES" sz="1600" dirty="0"/>
                    </a:p>
                  </a:txBody>
                  <a:tcPr marL="73237" marR="73237" anchor="ctr"/>
                </a:tc>
              </a:tr>
              <a:tr h="370840">
                <a:tc>
                  <a:txBody>
                    <a:bodyPr/>
                    <a:lstStyle/>
                    <a:p>
                      <a:r>
                        <a:rPr lang="es-ES" sz="1600" b="0" i="0" u="none" strike="noStrike" kern="1200" baseline="0" dirty="0" smtClean="0">
                          <a:solidFill>
                            <a:schemeClr val="dk1"/>
                          </a:solidFill>
                          <a:latin typeface="+mn-lt"/>
                          <a:ea typeface="+mn-ea"/>
                          <a:cs typeface="+mn-cs"/>
                        </a:rPr>
                        <a:t>1. Utilizar adecuadamente el vocabulario científico en un contexto adecuado a su nivel.</a:t>
                      </a:r>
                      <a:endParaRPr lang="es-ES" sz="1600" dirty="0"/>
                    </a:p>
                  </a:txBody>
                  <a:tcPr marL="73237" marR="73237"/>
                </a:tc>
                <a:tc>
                  <a:txBody>
                    <a:bodyPr/>
                    <a:lstStyle/>
                    <a:p>
                      <a:pPr algn="ctr"/>
                      <a:r>
                        <a:rPr lang="es-ES" sz="1600" b="0" i="0" u="none" strike="noStrike" kern="1200" baseline="0" dirty="0" smtClean="0">
                          <a:solidFill>
                            <a:schemeClr val="dk1"/>
                          </a:solidFill>
                          <a:latin typeface="+mn-lt"/>
                          <a:ea typeface="+mn-ea"/>
                          <a:cs typeface="+mn-cs"/>
                        </a:rPr>
                        <a:t>CCL, CMCT, CEC.</a:t>
                      </a:r>
                      <a:endParaRPr lang="es-ES" sz="1600" dirty="0"/>
                    </a:p>
                  </a:txBody>
                  <a:tcPr marL="73237" marR="73237" anchor="ctr"/>
                </a:tc>
                <a:tc>
                  <a:txBody>
                    <a:bodyPr/>
                    <a:lstStyle/>
                    <a:p>
                      <a:pPr algn="ctr"/>
                      <a:r>
                        <a:rPr lang="es-ES" sz="1600" dirty="0" smtClean="0"/>
                        <a:t>25%</a:t>
                      </a:r>
                      <a:endParaRPr lang="es-ES" sz="1600" dirty="0"/>
                    </a:p>
                  </a:txBody>
                  <a:tcPr marL="73237" marR="73237" anchor="ctr"/>
                </a:tc>
              </a:tr>
              <a:tr h="370840">
                <a:tc>
                  <a:txBody>
                    <a:bodyPr/>
                    <a:lstStyle/>
                    <a:p>
                      <a:r>
                        <a:rPr lang="es-ES" sz="1600" b="0" i="0" u="none" strike="noStrike" kern="1200" baseline="0" dirty="0" smtClean="0">
                          <a:solidFill>
                            <a:schemeClr val="dk1"/>
                          </a:solidFill>
                          <a:latin typeface="+mn-lt"/>
                          <a:ea typeface="+mn-ea"/>
                          <a:cs typeface="+mn-cs"/>
                        </a:rPr>
                        <a:t>2. Buscar, seleccionar e interpretar la información de carácter científico y utilizar dicha información para</a:t>
                      </a:r>
                    </a:p>
                    <a:p>
                      <a:r>
                        <a:rPr lang="es-ES" sz="1600" b="0" i="0" u="none" strike="noStrike" kern="1200" baseline="0" dirty="0" smtClean="0">
                          <a:solidFill>
                            <a:schemeClr val="dk1"/>
                          </a:solidFill>
                          <a:latin typeface="+mn-lt"/>
                          <a:ea typeface="+mn-ea"/>
                          <a:cs typeface="+mn-cs"/>
                        </a:rPr>
                        <a:t>formarse una opinión propia, expresarse adecuadamente y argumentar sobre problemas relacionados con el</a:t>
                      </a:r>
                    </a:p>
                    <a:p>
                      <a:r>
                        <a:rPr lang="es-ES" sz="1600" b="0" i="0" u="none" strike="noStrike" kern="1200" baseline="0" dirty="0" smtClean="0">
                          <a:solidFill>
                            <a:schemeClr val="dk1"/>
                          </a:solidFill>
                          <a:latin typeface="+mn-lt"/>
                          <a:ea typeface="+mn-ea"/>
                          <a:cs typeface="+mn-cs"/>
                        </a:rPr>
                        <a:t>medio natural y la salud.</a:t>
                      </a:r>
                      <a:endParaRPr lang="es-ES" sz="1600" dirty="0"/>
                    </a:p>
                  </a:txBody>
                  <a:tcPr marL="73237" marR="73237"/>
                </a:tc>
                <a:tc>
                  <a:txBody>
                    <a:bodyPr/>
                    <a:lstStyle/>
                    <a:p>
                      <a:pPr algn="ctr"/>
                      <a:r>
                        <a:rPr lang="en-US" sz="1600" b="0" i="0" u="none" strike="noStrike" kern="1200" baseline="0" dirty="0" smtClean="0">
                          <a:solidFill>
                            <a:schemeClr val="dk1"/>
                          </a:solidFill>
                          <a:latin typeface="+mn-lt"/>
                          <a:ea typeface="+mn-ea"/>
                          <a:cs typeface="+mn-cs"/>
                        </a:rPr>
                        <a:t>CCL, CMCT, CD, CAA, CSC, CEC.</a:t>
                      </a:r>
                      <a:endParaRPr lang="es-ES" sz="1600" dirty="0"/>
                    </a:p>
                  </a:txBody>
                  <a:tcPr marL="73237" marR="73237" anchor="ctr"/>
                </a:tc>
                <a:tc>
                  <a:txBody>
                    <a:bodyPr/>
                    <a:lstStyle/>
                    <a:p>
                      <a:pPr algn="ctr"/>
                      <a:r>
                        <a:rPr lang="es-ES" sz="1600" dirty="0" smtClean="0"/>
                        <a:t>25%</a:t>
                      </a:r>
                      <a:endParaRPr lang="es-ES" sz="1600" dirty="0"/>
                    </a:p>
                  </a:txBody>
                  <a:tcPr marL="73237" marR="73237" anchor="ctr"/>
                </a:tc>
              </a:tr>
              <a:tr h="370840">
                <a:tc>
                  <a:txBody>
                    <a:bodyPr/>
                    <a:lstStyle/>
                    <a:p>
                      <a:r>
                        <a:rPr lang="es-ES" sz="1600" b="0" i="0" u="none" strike="noStrike" kern="1200" baseline="0" dirty="0" smtClean="0">
                          <a:solidFill>
                            <a:schemeClr val="dk1"/>
                          </a:solidFill>
                          <a:latin typeface="+mn-lt"/>
                          <a:ea typeface="+mn-ea"/>
                          <a:cs typeface="+mn-cs"/>
                        </a:rPr>
                        <a:t>3. Realizar un trabajo experimental con ayuda de un guion de prácticas de laboratorio o de campo</a:t>
                      </a:r>
                    </a:p>
                    <a:p>
                      <a:r>
                        <a:rPr lang="es-ES" sz="1600" b="0" i="0" u="none" strike="noStrike" kern="1200" baseline="0" dirty="0" smtClean="0">
                          <a:solidFill>
                            <a:schemeClr val="dk1"/>
                          </a:solidFill>
                          <a:latin typeface="+mn-lt"/>
                          <a:ea typeface="+mn-ea"/>
                          <a:cs typeface="+mn-cs"/>
                        </a:rPr>
                        <a:t>describiendo su ejecución e interpretando sus resultados.</a:t>
                      </a:r>
                      <a:endParaRPr lang="es-ES" sz="1600" dirty="0"/>
                    </a:p>
                  </a:txBody>
                  <a:tcPr marL="73237" marR="73237"/>
                </a:tc>
                <a:tc>
                  <a:txBody>
                    <a:bodyPr/>
                    <a:lstStyle/>
                    <a:p>
                      <a:pPr algn="ctr"/>
                      <a:r>
                        <a:rPr lang="es-ES" sz="1600" b="0" i="0" u="none" strike="noStrike" kern="1200" baseline="0" dirty="0" smtClean="0">
                          <a:solidFill>
                            <a:schemeClr val="dk1"/>
                          </a:solidFill>
                          <a:latin typeface="+mn-lt"/>
                          <a:ea typeface="+mn-ea"/>
                          <a:cs typeface="+mn-cs"/>
                        </a:rPr>
                        <a:t>CCL, CMCT, CAA, SIEP.</a:t>
                      </a:r>
                      <a:endParaRPr lang="es-ES" sz="1600" dirty="0"/>
                    </a:p>
                  </a:txBody>
                  <a:tcPr marL="73237" marR="73237" anchor="ctr"/>
                </a:tc>
                <a:tc>
                  <a:txBody>
                    <a:bodyPr/>
                    <a:lstStyle/>
                    <a:p>
                      <a:pPr algn="ctr"/>
                      <a:r>
                        <a:rPr lang="es-ES" sz="1600" dirty="0" smtClean="0"/>
                        <a:t>25%</a:t>
                      </a:r>
                      <a:endParaRPr lang="es-ES" sz="1600" dirty="0"/>
                    </a:p>
                  </a:txBody>
                  <a:tcPr marL="73237" marR="73237" anchor="ctr"/>
                </a:tc>
              </a:tr>
              <a:tr h="370840">
                <a:tc>
                  <a:txBody>
                    <a:bodyPr/>
                    <a:lstStyle/>
                    <a:p>
                      <a:r>
                        <a:rPr lang="es-ES" sz="1600" b="0" i="0" u="none" strike="noStrike" kern="1200" baseline="0" dirty="0" smtClean="0">
                          <a:solidFill>
                            <a:schemeClr val="dk1"/>
                          </a:solidFill>
                          <a:latin typeface="+mn-lt"/>
                          <a:ea typeface="+mn-ea"/>
                          <a:cs typeface="+mn-cs"/>
                        </a:rPr>
                        <a:t>4. Utilizar correctamente los materiales e instrumentos básicos de un laboratorio, respetando las normas</a:t>
                      </a:r>
                    </a:p>
                    <a:p>
                      <a:r>
                        <a:rPr lang="es-ES" sz="1600" b="0" i="0" u="none" strike="noStrike" kern="1200" baseline="0" dirty="0" smtClean="0">
                          <a:solidFill>
                            <a:schemeClr val="dk1"/>
                          </a:solidFill>
                          <a:latin typeface="+mn-lt"/>
                          <a:ea typeface="+mn-ea"/>
                          <a:cs typeface="+mn-cs"/>
                        </a:rPr>
                        <a:t>de seguridad del mismo.</a:t>
                      </a:r>
                      <a:endParaRPr lang="es-ES" sz="1600" dirty="0"/>
                    </a:p>
                  </a:txBody>
                  <a:tcPr marL="73237" marR="73237"/>
                </a:tc>
                <a:tc>
                  <a:txBody>
                    <a:bodyPr/>
                    <a:lstStyle/>
                    <a:p>
                      <a:pPr algn="ctr"/>
                      <a:r>
                        <a:rPr lang="es-ES" sz="1600" b="0" i="0" u="none" strike="noStrike" kern="1200" baseline="0" dirty="0" smtClean="0">
                          <a:solidFill>
                            <a:schemeClr val="dk1"/>
                          </a:solidFill>
                          <a:latin typeface="+mn-lt"/>
                          <a:ea typeface="+mn-ea"/>
                          <a:cs typeface="+mn-cs"/>
                        </a:rPr>
                        <a:t>CMCT, CAA, CSC.</a:t>
                      </a:r>
                      <a:endParaRPr lang="es-ES" sz="1600" dirty="0"/>
                    </a:p>
                  </a:txBody>
                  <a:tcPr marL="73237" marR="73237" anchor="ctr"/>
                </a:tc>
                <a:tc>
                  <a:txBody>
                    <a:bodyPr/>
                    <a:lstStyle/>
                    <a:p>
                      <a:pPr algn="ctr"/>
                      <a:r>
                        <a:rPr lang="es-ES" sz="1600" dirty="0" smtClean="0"/>
                        <a:t>25%</a:t>
                      </a:r>
                      <a:endParaRPr lang="es-ES" sz="1600" dirty="0"/>
                    </a:p>
                  </a:txBody>
                  <a:tcPr marL="73237" marR="73237" anchor="ctr"/>
                </a:tc>
              </a:tr>
            </a:tbl>
          </a:graphicData>
        </a:graphic>
      </p:graphicFrame>
      <p:sp>
        <p:nvSpPr>
          <p:cNvPr id="4" name="3 Rectángulo"/>
          <p:cNvSpPr/>
          <p:nvPr/>
        </p:nvSpPr>
        <p:spPr>
          <a:xfrm>
            <a:off x="5971607" y="3244334"/>
            <a:ext cx="248786" cy="369332"/>
          </a:xfrm>
          <a:prstGeom prst="rect">
            <a:avLst/>
          </a:prstGeom>
        </p:spPr>
        <p:txBody>
          <a:bodyPr wrap="none">
            <a:spAutoFit/>
          </a:bodyPr>
          <a:lstStyle/>
          <a:p>
            <a:r>
              <a:rPr lang="es-ES" dirty="0" smtClean="0"/>
              <a:t> </a:t>
            </a:r>
            <a:endParaRPr lang="es-ES" dirty="0"/>
          </a:p>
        </p:txBody>
      </p:sp>
    </p:spTree>
    <p:extLst>
      <p:ext uri="{BB962C8B-B14F-4D97-AF65-F5344CB8AC3E}">
        <p14:creationId xmlns:p14="http://schemas.microsoft.com/office/powerpoint/2010/main" xmlns="" val="10959726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nvGraphicFramePr>
        <p:xfrm>
          <a:off x="695400" y="1268760"/>
          <a:ext cx="10729192"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5971607" y="3244334"/>
            <a:ext cx="248786" cy="369332"/>
          </a:xfrm>
          <a:prstGeom prst="rect">
            <a:avLst/>
          </a:prstGeom>
        </p:spPr>
        <p:txBody>
          <a:bodyPr wrap="none">
            <a:spAutoFit/>
          </a:bodyPr>
          <a:lstStyle/>
          <a:p>
            <a:r>
              <a:rPr lang="es-ES" dirty="0" smtClean="0"/>
              <a:t> </a:t>
            </a:r>
            <a:endParaRPr lang="es-ES" dirty="0"/>
          </a:p>
        </p:txBody>
      </p:sp>
      <p:graphicFrame>
        <p:nvGraphicFramePr>
          <p:cNvPr id="9" name="8 Diagrama"/>
          <p:cNvGraphicFramePr/>
          <p:nvPr/>
        </p:nvGraphicFramePr>
        <p:xfrm>
          <a:off x="3048000" y="908720"/>
          <a:ext cx="8160568" cy="38129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effectLst>
                  <a:outerShdw blurRad="38100" dist="38100" dir="2700000" algn="tl">
                    <a:srgbClr val="000000">
                      <a:alpha val="43137"/>
                    </a:srgbClr>
                  </a:outerShdw>
                </a:effectLst>
              </a:rPr>
              <a:t>PROCEDIMIENTOS, TÉCNICAS  E INSTRUMENTOS</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a:bodyPr>
          <a:lstStyle/>
          <a:p>
            <a:pPr algn="just"/>
            <a:r>
              <a:rPr lang="es-ES" sz="2400" b="1" dirty="0"/>
              <a:t>Orden 14 de julio de 2016: </a:t>
            </a:r>
            <a:r>
              <a:rPr lang="es-ES" sz="2400" dirty="0"/>
              <a:t>A tal efecto, utilizará diferentes procedimientos, técnicas o instrumentos como pruebas, escalas de observación, rúbricas o portfolios, entre otros, ajustados a los criterios de evaluación y a las características específicas del alumnado.</a:t>
            </a:r>
          </a:p>
          <a:p>
            <a:pPr algn="just"/>
            <a:r>
              <a:rPr lang="es-ES" sz="2400" b="1" dirty="0"/>
              <a:t>Técnicas:</a:t>
            </a:r>
            <a:r>
              <a:rPr lang="es-ES" sz="2400" dirty="0"/>
              <a:t> métodos a través de los cuales se lleva a cabo la recogida de información.</a:t>
            </a:r>
          </a:p>
          <a:p>
            <a:pPr algn="just"/>
            <a:r>
              <a:rPr lang="es-ES" sz="2400" b="1" dirty="0"/>
              <a:t>Instrumentos: </a:t>
            </a:r>
            <a:r>
              <a:rPr lang="es-ES" sz="2400" dirty="0"/>
              <a:t>con qué se va a recopilar la información</a:t>
            </a:r>
          </a:p>
        </p:txBody>
      </p:sp>
    </p:spTree>
    <p:extLst>
      <p:ext uri="{BB962C8B-B14F-4D97-AF65-F5344CB8AC3E}">
        <p14:creationId xmlns:p14="http://schemas.microsoft.com/office/powerpoint/2010/main" xmlns="" val="6472362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nvGraphicFramePr>
        <p:xfrm>
          <a:off x="3048000" y="889844"/>
          <a:ext cx="6096000" cy="5078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nvGraphicFramePr>
        <p:xfrm>
          <a:off x="2495600" y="260648"/>
          <a:ext cx="8160568" cy="6309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143673" y="260648"/>
            <a:ext cx="6589199" cy="1280890"/>
          </a:xfrm>
        </p:spPr>
        <p:txBody>
          <a:bodyPr>
            <a:normAutofit/>
          </a:bodyPr>
          <a:lstStyle/>
          <a:p>
            <a:r>
              <a:rPr lang="es-ES" b="1" dirty="0" smtClean="0">
                <a:effectLst>
                  <a:outerShdw blurRad="38100" dist="38100" dir="2700000" algn="tl">
                    <a:srgbClr val="000000">
                      <a:alpha val="43137"/>
                    </a:srgbClr>
                  </a:outerShdw>
                </a:effectLst>
              </a:rPr>
              <a:t>PERFIL DE MATERIA:</a:t>
            </a:r>
            <a:br>
              <a:rPr lang="es-ES" b="1" dirty="0" smtClean="0">
                <a:effectLst>
                  <a:outerShdw blurRad="38100" dist="38100" dir="2700000" algn="tl">
                    <a:srgbClr val="000000">
                      <a:alpha val="43137"/>
                    </a:srgbClr>
                  </a:outerShdw>
                </a:effectLst>
              </a:rPr>
            </a:br>
            <a:r>
              <a:rPr lang="es-ES" b="1" dirty="0">
                <a:effectLst>
                  <a:outerShdw blurRad="38100" dist="38100" dir="2700000" algn="tl">
                    <a:srgbClr val="000000">
                      <a:alpha val="43137"/>
                    </a:srgbClr>
                  </a:outerShdw>
                </a:effectLst>
              </a:rPr>
              <a:t>Biología y Geología. 1.º ESO</a:t>
            </a: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xmlns="" val="2544706812"/>
              </p:ext>
            </p:extLst>
          </p:nvPr>
        </p:nvGraphicFramePr>
        <p:xfrm>
          <a:off x="1981200" y="1600200"/>
          <a:ext cx="8291266" cy="5087496"/>
        </p:xfrm>
        <a:graphic>
          <a:graphicData uri="http://schemas.openxmlformats.org/drawingml/2006/table">
            <a:tbl>
              <a:tblPr firstRow="1" bandRow="1">
                <a:tableStyleId>{5C22544A-7EE6-4342-B048-85BDC9FD1C3A}</a:tableStyleId>
              </a:tblPr>
              <a:tblGrid>
                <a:gridCol w="4113342"/>
                <a:gridCol w="1044481"/>
                <a:gridCol w="1044481"/>
                <a:gridCol w="1044481"/>
                <a:gridCol w="1044481"/>
              </a:tblGrid>
              <a:tr h="1612776">
                <a:tc>
                  <a:txBody>
                    <a:bodyPr/>
                    <a:lstStyle/>
                    <a:p>
                      <a:pPr algn="ctr"/>
                      <a:r>
                        <a:rPr lang="es-ES" dirty="0" smtClean="0"/>
                        <a:t>Unidad</a:t>
                      </a:r>
                      <a:r>
                        <a:rPr lang="es-ES" baseline="0" dirty="0" smtClean="0"/>
                        <a:t> 1</a:t>
                      </a:r>
                      <a:endParaRPr lang="es-ES" dirty="0" smtClean="0"/>
                    </a:p>
                  </a:txBody>
                  <a:tcPr anchor="ctr"/>
                </a:tc>
                <a:tc>
                  <a:txBody>
                    <a:bodyPr/>
                    <a:lstStyle/>
                    <a:p>
                      <a:pPr algn="ctr"/>
                      <a:r>
                        <a:rPr lang="es-ES" sz="1600" dirty="0" smtClean="0"/>
                        <a:t>PONDERACIÓN</a:t>
                      </a:r>
                      <a:endParaRPr lang="es-ES" sz="1600" dirty="0"/>
                    </a:p>
                  </a:txBody>
                  <a:tcPr vert="vert270" anchor="ctr"/>
                </a:tc>
                <a:tc>
                  <a:txBody>
                    <a:bodyPr/>
                    <a:lstStyle/>
                    <a:p>
                      <a:pPr algn="ctr"/>
                      <a:r>
                        <a:rPr lang="es-ES" dirty="0" smtClean="0"/>
                        <a:t>Examen</a:t>
                      </a:r>
                      <a:endParaRPr lang="es-ES" dirty="0"/>
                    </a:p>
                  </a:txBody>
                  <a:tcPr vert="vert270" anchor="ctr"/>
                </a:tc>
                <a:tc>
                  <a:txBody>
                    <a:bodyPr/>
                    <a:lstStyle/>
                    <a:p>
                      <a:pPr algn="ctr"/>
                      <a:r>
                        <a:rPr lang="es-ES" dirty="0" smtClean="0"/>
                        <a:t>Presentación</a:t>
                      </a:r>
                      <a:endParaRPr lang="es-ES" dirty="0"/>
                    </a:p>
                  </a:txBody>
                  <a:tcPr vert="vert270" anchor="ctr"/>
                </a:tc>
                <a:tc>
                  <a:txBody>
                    <a:bodyPr/>
                    <a:lstStyle/>
                    <a:p>
                      <a:pPr algn="ctr"/>
                      <a:r>
                        <a:rPr lang="es-ES" dirty="0" smtClean="0"/>
                        <a:t>Cuaderno</a:t>
                      </a:r>
                    </a:p>
                  </a:txBody>
                  <a:tcPr vert="vert270" anchor="ctr"/>
                </a:tc>
              </a:tr>
              <a:tr h="370840">
                <a:tc>
                  <a:txBody>
                    <a:bodyPr/>
                    <a:lstStyle/>
                    <a:p>
                      <a:r>
                        <a:rPr lang="es-ES" sz="1800" b="0" i="0" u="none" strike="noStrike" kern="1200" baseline="0" dirty="0" smtClean="0">
                          <a:solidFill>
                            <a:schemeClr val="dk1"/>
                          </a:solidFill>
                          <a:latin typeface="+mn-lt"/>
                          <a:ea typeface="+mn-ea"/>
                          <a:cs typeface="+mn-cs"/>
                        </a:rPr>
                        <a:t>1. Utilizar adecuadamente el vocabulario científico en un contexto adecuado a su nivel.</a:t>
                      </a:r>
                      <a:endParaRPr lang="es-ES" dirty="0"/>
                    </a:p>
                  </a:txBody>
                  <a:tcPr/>
                </a:tc>
                <a:tc>
                  <a:txBody>
                    <a:bodyPr/>
                    <a:lstStyle/>
                    <a:p>
                      <a:pPr algn="ctr"/>
                      <a:r>
                        <a:rPr lang="es-ES" dirty="0" smtClean="0"/>
                        <a:t>60%</a:t>
                      </a:r>
                      <a:endParaRPr lang="es-ES" dirty="0"/>
                    </a:p>
                  </a:txBody>
                  <a:tcPr anchor="ctr"/>
                </a:tc>
                <a:tc>
                  <a:txBody>
                    <a:bodyPr/>
                    <a:lstStyle/>
                    <a:p>
                      <a:pPr algn="ctr"/>
                      <a:r>
                        <a:rPr lang="es-ES" dirty="0" smtClean="0"/>
                        <a:t>x</a:t>
                      </a:r>
                      <a:endParaRPr lang="es-ES" dirty="0"/>
                    </a:p>
                  </a:txBody>
                  <a:tcPr anchor="ctr"/>
                </a:tc>
                <a:tc>
                  <a:txBody>
                    <a:bodyPr/>
                    <a:lstStyle/>
                    <a:p>
                      <a:pPr algn="ctr"/>
                      <a:endParaRPr lang="es-ES" dirty="0"/>
                    </a:p>
                  </a:txBody>
                  <a:tcPr anchor="ctr"/>
                </a:tc>
                <a:tc>
                  <a:txBody>
                    <a:bodyPr/>
                    <a:lstStyle/>
                    <a:p>
                      <a:pPr algn="ctr"/>
                      <a:r>
                        <a:rPr lang="es-ES" dirty="0" smtClean="0"/>
                        <a:t>X</a:t>
                      </a:r>
                      <a:endParaRPr lang="es-ES" dirty="0"/>
                    </a:p>
                  </a:txBody>
                  <a:tcPr anchor="ctr"/>
                </a:tc>
              </a:tr>
              <a:tr h="370840">
                <a:tc>
                  <a:txBody>
                    <a:bodyPr/>
                    <a:lstStyle/>
                    <a:p>
                      <a:r>
                        <a:rPr lang="es-ES" sz="1800" b="0" i="0" u="none" strike="noStrike" kern="1200" baseline="0" dirty="0" smtClean="0">
                          <a:solidFill>
                            <a:schemeClr val="dk1"/>
                          </a:solidFill>
                          <a:latin typeface="+mn-lt"/>
                          <a:ea typeface="+mn-ea"/>
                          <a:cs typeface="+mn-cs"/>
                        </a:rPr>
                        <a:t>2. Buscar, seleccionar e interpretar la información de carácter científico y utilizar dicha información para</a:t>
                      </a:r>
                    </a:p>
                    <a:p>
                      <a:r>
                        <a:rPr lang="es-ES" sz="1800" b="0" i="0" u="none" strike="noStrike" kern="1200" baseline="0" dirty="0" smtClean="0">
                          <a:solidFill>
                            <a:schemeClr val="dk1"/>
                          </a:solidFill>
                          <a:latin typeface="+mn-lt"/>
                          <a:ea typeface="+mn-ea"/>
                          <a:cs typeface="+mn-cs"/>
                        </a:rPr>
                        <a:t>formarse una opinión propia, expresarse adecuadamente y argumentar sobre problemas relacionados con el</a:t>
                      </a:r>
                    </a:p>
                    <a:p>
                      <a:r>
                        <a:rPr lang="es-ES" sz="1800" b="0" i="0" u="none" strike="noStrike" kern="1200" baseline="0" dirty="0" smtClean="0">
                          <a:solidFill>
                            <a:schemeClr val="dk1"/>
                          </a:solidFill>
                          <a:latin typeface="+mn-lt"/>
                          <a:ea typeface="+mn-ea"/>
                          <a:cs typeface="+mn-cs"/>
                        </a:rPr>
                        <a:t>medio natural y la salud.</a:t>
                      </a:r>
                      <a:endParaRPr lang="es-ES" dirty="0"/>
                    </a:p>
                  </a:txBody>
                  <a:tcPr/>
                </a:tc>
                <a:tc>
                  <a:txBody>
                    <a:bodyPr/>
                    <a:lstStyle/>
                    <a:p>
                      <a:pPr algn="ctr"/>
                      <a:r>
                        <a:rPr lang="es-ES" dirty="0" smtClean="0"/>
                        <a:t>40%</a:t>
                      </a:r>
                      <a:endParaRPr lang="es-ES" dirty="0"/>
                    </a:p>
                  </a:txBody>
                  <a:tcPr anchor="ctr"/>
                </a:tc>
                <a:tc>
                  <a:txBody>
                    <a:bodyPr/>
                    <a:lstStyle/>
                    <a:p>
                      <a:pPr algn="ctr"/>
                      <a:endParaRPr lang="es-ES" dirty="0"/>
                    </a:p>
                  </a:txBody>
                  <a:tcPr anchor="ctr"/>
                </a:tc>
                <a:tc>
                  <a:txBody>
                    <a:bodyPr/>
                    <a:lstStyle/>
                    <a:p>
                      <a:pPr algn="ctr"/>
                      <a:r>
                        <a:rPr lang="es-ES" dirty="0" smtClean="0"/>
                        <a:t>x</a:t>
                      </a:r>
                      <a:endParaRPr lang="es-ES" dirty="0"/>
                    </a:p>
                  </a:txBody>
                  <a:tcPr anchor="ctr"/>
                </a:tc>
                <a:tc>
                  <a:txBody>
                    <a:bodyPr/>
                    <a:lstStyle/>
                    <a:p>
                      <a:pPr algn="ctr"/>
                      <a:r>
                        <a:rPr lang="es-ES" dirty="0" smtClean="0"/>
                        <a:t>x</a:t>
                      </a:r>
                      <a:endParaRPr lang="es-ES" dirty="0"/>
                    </a:p>
                  </a:txBody>
                  <a:tcPr anchor="ctr"/>
                </a:tc>
              </a:tr>
            </a:tbl>
          </a:graphicData>
        </a:graphic>
      </p:graphicFrame>
    </p:spTree>
    <p:extLst>
      <p:ext uri="{BB962C8B-B14F-4D97-AF65-F5344CB8AC3E}">
        <p14:creationId xmlns:p14="http://schemas.microsoft.com/office/powerpoint/2010/main" xmlns="" val="18391757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71665" y="260648"/>
            <a:ext cx="6589199" cy="1280890"/>
          </a:xfrm>
        </p:spPr>
        <p:txBody>
          <a:bodyPr>
            <a:normAutofit/>
          </a:bodyPr>
          <a:lstStyle/>
          <a:p>
            <a:r>
              <a:rPr lang="es-ES" b="1" dirty="0" smtClean="0">
                <a:effectLst>
                  <a:outerShdw blurRad="38100" dist="38100" dir="2700000" algn="tl">
                    <a:srgbClr val="000000">
                      <a:alpha val="43137"/>
                    </a:srgbClr>
                  </a:outerShdw>
                </a:effectLst>
              </a:rPr>
              <a:t>PERFIL DE MATERIA:</a:t>
            </a:r>
            <a:br>
              <a:rPr lang="es-ES" b="1" dirty="0" smtClean="0">
                <a:effectLst>
                  <a:outerShdw blurRad="38100" dist="38100" dir="2700000" algn="tl">
                    <a:srgbClr val="000000">
                      <a:alpha val="43137"/>
                    </a:srgbClr>
                  </a:outerShdw>
                </a:effectLst>
              </a:rPr>
            </a:br>
            <a:r>
              <a:rPr lang="es-ES" b="1" dirty="0">
                <a:effectLst>
                  <a:outerShdw blurRad="38100" dist="38100" dir="2700000" algn="tl">
                    <a:srgbClr val="000000">
                      <a:alpha val="43137"/>
                    </a:srgbClr>
                  </a:outerShdw>
                </a:effectLst>
              </a:rPr>
              <a:t>Biología y Geología. 1.º ESO</a:t>
            </a: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xmlns="" val="224308880"/>
              </p:ext>
            </p:extLst>
          </p:nvPr>
        </p:nvGraphicFramePr>
        <p:xfrm>
          <a:off x="1981200" y="1600200"/>
          <a:ext cx="8291266" cy="5087496"/>
        </p:xfrm>
        <a:graphic>
          <a:graphicData uri="http://schemas.openxmlformats.org/drawingml/2006/table">
            <a:tbl>
              <a:tblPr firstRow="1" bandRow="1">
                <a:tableStyleId>{5C22544A-7EE6-4342-B048-85BDC9FD1C3A}</a:tableStyleId>
              </a:tblPr>
              <a:tblGrid>
                <a:gridCol w="4113342"/>
                <a:gridCol w="1044481"/>
                <a:gridCol w="1044481"/>
                <a:gridCol w="1044481"/>
                <a:gridCol w="1044481"/>
              </a:tblGrid>
              <a:tr h="1612776">
                <a:tc>
                  <a:txBody>
                    <a:bodyPr/>
                    <a:lstStyle/>
                    <a:p>
                      <a:pPr algn="ctr"/>
                      <a:r>
                        <a:rPr lang="es-ES" dirty="0" smtClean="0"/>
                        <a:t>Unidad</a:t>
                      </a:r>
                      <a:r>
                        <a:rPr lang="es-ES" baseline="0" dirty="0" smtClean="0"/>
                        <a:t> 1</a:t>
                      </a:r>
                      <a:endParaRPr lang="es-ES" dirty="0" smtClean="0"/>
                    </a:p>
                  </a:txBody>
                  <a:tcPr anchor="ctr"/>
                </a:tc>
                <a:tc>
                  <a:txBody>
                    <a:bodyPr/>
                    <a:lstStyle/>
                    <a:p>
                      <a:pPr algn="ctr"/>
                      <a:r>
                        <a:rPr lang="es-ES" sz="1600" dirty="0" smtClean="0"/>
                        <a:t>PONDERACIÓN</a:t>
                      </a:r>
                      <a:endParaRPr lang="es-ES" sz="1600" dirty="0"/>
                    </a:p>
                  </a:txBody>
                  <a:tcPr vert="vert270" anchor="ctr"/>
                </a:tc>
                <a:tc>
                  <a:txBody>
                    <a:bodyPr/>
                    <a:lstStyle/>
                    <a:p>
                      <a:pPr algn="ctr"/>
                      <a:r>
                        <a:rPr lang="es-ES" dirty="0" smtClean="0"/>
                        <a:t>Examen</a:t>
                      </a:r>
                      <a:endParaRPr lang="es-ES" dirty="0"/>
                    </a:p>
                  </a:txBody>
                  <a:tcPr vert="vert270" anchor="ctr"/>
                </a:tc>
                <a:tc>
                  <a:txBody>
                    <a:bodyPr/>
                    <a:lstStyle/>
                    <a:p>
                      <a:pPr algn="ctr"/>
                      <a:r>
                        <a:rPr lang="es-ES" dirty="0" smtClean="0"/>
                        <a:t>Presentación</a:t>
                      </a:r>
                      <a:endParaRPr lang="es-ES" dirty="0"/>
                    </a:p>
                  </a:txBody>
                  <a:tcPr vert="vert270" anchor="ctr"/>
                </a:tc>
                <a:tc>
                  <a:txBody>
                    <a:bodyPr/>
                    <a:lstStyle/>
                    <a:p>
                      <a:pPr algn="ctr"/>
                      <a:r>
                        <a:rPr lang="es-ES" dirty="0" smtClean="0"/>
                        <a:t>Cuaderno</a:t>
                      </a:r>
                    </a:p>
                  </a:txBody>
                  <a:tcPr vert="vert270" anchor="ctr"/>
                </a:tc>
              </a:tr>
              <a:tr h="370840">
                <a:tc>
                  <a:txBody>
                    <a:bodyPr/>
                    <a:lstStyle/>
                    <a:p>
                      <a:r>
                        <a:rPr lang="es-ES" sz="1800" b="0" i="0" u="none" strike="noStrike" kern="1200" baseline="0" dirty="0" smtClean="0">
                          <a:solidFill>
                            <a:schemeClr val="dk1"/>
                          </a:solidFill>
                          <a:latin typeface="+mn-lt"/>
                          <a:ea typeface="+mn-ea"/>
                          <a:cs typeface="+mn-cs"/>
                        </a:rPr>
                        <a:t>1. Utilizar adecuadamente el vocabulario científico en un contexto adecuado a su nivel.</a:t>
                      </a:r>
                      <a:endParaRPr lang="es-ES" dirty="0"/>
                    </a:p>
                  </a:txBody>
                  <a:tcPr/>
                </a:tc>
                <a:tc>
                  <a:txBody>
                    <a:bodyPr/>
                    <a:lstStyle/>
                    <a:p>
                      <a:pPr algn="ctr"/>
                      <a:r>
                        <a:rPr lang="es-ES" dirty="0" smtClean="0"/>
                        <a:t>60%</a:t>
                      </a:r>
                      <a:endParaRPr lang="es-ES" dirty="0"/>
                    </a:p>
                  </a:txBody>
                  <a:tcPr anchor="ctr"/>
                </a:tc>
                <a:tc>
                  <a:txBody>
                    <a:bodyPr/>
                    <a:lstStyle/>
                    <a:p>
                      <a:pPr algn="ctr"/>
                      <a:r>
                        <a:rPr lang="es-ES" dirty="0" smtClean="0"/>
                        <a:t>50%</a:t>
                      </a:r>
                      <a:endParaRPr lang="es-ES" dirty="0"/>
                    </a:p>
                  </a:txBody>
                  <a:tcPr anchor="ctr"/>
                </a:tc>
                <a:tc>
                  <a:txBody>
                    <a:bodyPr/>
                    <a:lstStyle/>
                    <a:p>
                      <a:pPr algn="ctr"/>
                      <a:endParaRPr lang="es-ES" dirty="0"/>
                    </a:p>
                  </a:txBody>
                  <a:tcPr anchor="ctr"/>
                </a:tc>
                <a:tc>
                  <a:txBody>
                    <a:bodyPr/>
                    <a:lstStyle/>
                    <a:p>
                      <a:pPr algn="ctr"/>
                      <a:r>
                        <a:rPr lang="es-ES" dirty="0" smtClean="0"/>
                        <a:t>50%</a:t>
                      </a:r>
                      <a:endParaRPr lang="es-ES" dirty="0"/>
                    </a:p>
                  </a:txBody>
                  <a:tcPr anchor="ctr"/>
                </a:tc>
              </a:tr>
              <a:tr h="370840">
                <a:tc>
                  <a:txBody>
                    <a:bodyPr/>
                    <a:lstStyle/>
                    <a:p>
                      <a:r>
                        <a:rPr lang="es-ES" sz="1800" b="0" i="0" u="none" strike="noStrike" kern="1200" baseline="0" dirty="0" smtClean="0">
                          <a:solidFill>
                            <a:schemeClr val="dk1"/>
                          </a:solidFill>
                          <a:latin typeface="+mn-lt"/>
                          <a:ea typeface="+mn-ea"/>
                          <a:cs typeface="+mn-cs"/>
                        </a:rPr>
                        <a:t>2. Buscar, seleccionar e interpretar la información de carácter científico y utilizar dicha información para</a:t>
                      </a:r>
                    </a:p>
                    <a:p>
                      <a:r>
                        <a:rPr lang="es-ES" sz="1800" b="0" i="0" u="none" strike="noStrike" kern="1200" baseline="0" dirty="0" smtClean="0">
                          <a:solidFill>
                            <a:schemeClr val="dk1"/>
                          </a:solidFill>
                          <a:latin typeface="+mn-lt"/>
                          <a:ea typeface="+mn-ea"/>
                          <a:cs typeface="+mn-cs"/>
                        </a:rPr>
                        <a:t>formarse una opinión propia, expresarse adecuadamente y argumentar sobre problemas relacionados con el</a:t>
                      </a:r>
                    </a:p>
                    <a:p>
                      <a:r>
                        <a:rPr lang="es-ES" sz="1800" b="0" i="0" u="none" strike="noStrike" kern="1200" baseline="0" dirty="0" smtClean="0">
                          <a:solidFill>
                            <a:schemeClr val="dk1"/>
                          </a:solidFill>
                          <a:latin typeface="+mn-lt"/>
                          <a:ea typeface="+mn-ea"/>
                          <a:cs typeface="+mn-cs"/>
                        </a:rPr>
                        <a:t>medio natural y la salud.</a:t>
                      </a:r>
                      <a:endParaRPr lang="es-ES" dirty="0"/>
                    </a:p>
                  </a:txBody>
                  <a:tcPr/>
                </a:tc>
                <a:tc>
                  <a:txBody>
                    <a:bodyPr/>
                    <a:lstStyle/>
                    <a:p>
                      <a:pPr algn="ctr"/>
                      <a:r>
                        <a:rPr lang="es-ES" dirty="0" smtClean="0"/>
                        <a:t>40%</a:t>
                      </a:r>
                      <a:endParaRPr lang="es-ES" dirty="0"/>
                    </a:p>
                  </a:txBody>
                  <a:tcPr anchor="ctr"/>
                </a:tc>
                <a:tc>
                  <a:txBody>
                    <a:bodyPr/>
                    <a:lstStyle/>
                    <a:p>
                      <a:pPr algn="ctr"/>
                      <a:endParaRPr lang="es-ES" dirty="0"/>
                    </a:p>
                  </a:txBody>
                  <a:tcPr anchor="ctr"/>
                </a:tc>
                <a:tc>
                  <a:txBody>
                    <a:bodyPr/>
                    <a:lstStyle/>
                    <a:p>
                      <a:pPr algn="ctr"/>
                      <a:r>
                        <a:rPr lang="es-ES" dirty="0" smtClean="0"/>
                        <a:t>60%</a:t>
                      </a:r>
                      <a:endParaRPr lang="es-ES" dirty="0"/>
                    </a:p>
                  </a:txBody>
                  <a:tcPr anchor="ctr"/>
                </a:tc>
                <a:tc>
                  <a:txBody>
                    <a:bodyPr/>
                    <a:lstStyle/>
                    <a:p>
                      <a:pPr algn="ctr"/>
                      <a:r>
                        <a:rPr lang="es-ES" dirty="0" smtClean="0"/>
                        <a:t>40%</a:t>
                      </a:r>
                      <a:endParaRPr lang="es-ES" dirty="0"/>
                    </a:p>
                  </a:txBody>
                  <a:tcPr anchor="ctr"/>
                </a:tc>
              </a:tr>
            </a:tbl>
          </a:graphicData>
        </a:graphic>
      </p:graphicFrame>
    </p:spTree>
    <p:extLst>
      <p:ext uri="{BB962C8B-B14F-4D97-AF65-F5344CB8AC3E}">
        <p14:creationId xmlns:p14="http://schemas.microsoft.com/office/powerpoint/2010/main" xmlns="" val="14243715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effectLst>
                  <a:outerShdw blurRad="38100" dist="38100" dir="2700000" algn="tl">
                    <a:srgbClr val="000000">
                      <a:alpha val="43137"/>
                    </a:srgbClr>
                  </a:outerShdw>
                </a:effectLst>
              </a:rPr>
              <a:t>LAS TÉCNICAS Y SUS INSTRUMENTOS</a:t>
            </a:r>
            <a:endParaRPr lang="es-ES" b="1" dirty="0">
              <a:effectLst>
                <a:outerShdw blurRad="38100" dist="38100" dir="2700000" algn="tl">
                  <a:srgbClr val="000000">
                    <a:alpha val="43137"/>
                  </a:srgbClr>
                </a:outerShdw>
              </a:effectLst>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xmlns="" val="959709218"/>
              </p:ext>
            </p:extLst>
          </p:nvPr>
        </p:nvGraphicFramePr>
        <p:xfrm>
          <a:off x="2592924" y="1412776"/>
          <a:ext cx="7823555" cy="4896543"/>
        </p:xfrm>
        <a:graphic>
          <a:graphicData uri="http://schemas.openxmlformats.org/drawingml/2006/table">
            <a:tbl>
              <a:tblPr firstRow="1" bandRow="1">
                <a:tableStyleId>{5C22544A-7EE6-4342-B048-85BDC9FD1C3A}</a:tableStyleId>
              </a:tblPr>
              <a:tblGrid>
                <a:gridCol w="2884950"/>
                <a:gridCol w="4938605"/>
              </a:tblGrid>
              <a:tr h="758907">
                <a:tc>
                  <a:txBody>
                    <a:bodyPr/>
                    <a:lstStyle/>
                    <a:p>
                      <a:pPr algn="ctr"/>
                      <a:r>
                        <a:rPr lang="es-ES" b="1" dirty="0" smtClean="0"/>
                        <a:t>TÉCNICA</a:t>
                      </a:r>
                      <a:endParaRPr lang="es-ES" b="1" dirty="0"/>
                    </a:p>
                  </a:txBody>
                  <a:tcPr marL="73237" marR="73237" anchor="ctr"/>
                </a:tc>
                <a:tc>
                  <a:txBody>
                    <a:bodyPr/>
                    <a:lstStyle/>
                    <a:p>
                      <a:pPr algn="ctr"/>
                      <a:r>
                        <a:rPr lang="es-ES" dirty="0" smtClean="0"/>
                        <a:t>INSTRUMENTOS</a:t>
                      </a:r>
                      <a:endParaRPr lang="es-ES" dirty="0"/>
                    </a:p>
                  </a:txBody>
                  <a:tcPr marL="73237" marR="73237" anchor="ctr"/>
                </a:tc>
              </a:tr>
              <a:tr h="1034409">
                <a:tc>
                  <a:txBody>
                    <a:bodyPr/>
                    <a:lstStyle/>
                    <a:p>
                      <a:pPr algn="ctr"/>
                      <a:r>
                        <a:rPr lang="es-ES" b="1" dirty="0" smtClean="0"/>
                        <a:t>OBSERVACIÓN SISTEMÁTICA</a:t>
                      </a:r>
                      <a:endParaRPr lang="es-ES" b="1" dirty="0"/>
                    </a:p>
                  </a:txBody>
                  <a:tcPr marL="73237" marR="73237" anchor="ctr"/>
                </a:tc>
                <a:tc>
                  <a:txBody>
                    <a:bodyPr/>
                    <a:lstStyle/>
                    <a:p>
                      <a:r>
                        <a:rPr lang="es-ES" dirty="0" smtClean="0"/>
                        <a:t>Lista</a:t>
                      </a:r>
                      <a:r>
                        <a:rPr lang="es-ES" baseline="0" dirty="0" smtClean="0"/>
                        <a:t> de cotejo, registro  anecdótico, escalas, diario, diferencial semántico…</a:t>
                      </a:r>
                    </a:p>
                  </a:txBody>
                  <a:tcPr marL="73237" marR="73237" anchor="ctr"/>
                </a:tc>
              </a:tr>
              <a:tr h="1034409">
                <a:tc>
                  <a:txBody>
                    <a:bodyPr/>
                    <a:lstStyle/>
                    <a:p>
                      <a:pPr algn="ctr"/>
                      <a:r>
                        <a:rPr lang="es-ES" b="1" dirty="0" smtClean="0"/>
                        <a:t>PRUEBAS</a:t>
                      </a:r>
                      <a:r>
                        <a:rPr lang="es-ES" b="1" baseline="0" dirty="0" smtClean="0"/>
                        <a:t> ORALES</a:t>
                      </a:r>
                      <a:endParaRPr lang="es-ES" b="1" dirty="0"/>
                    </a:p>
                  </a:txBody>
                  <a:tcPr marL="73237" marR="73237" anchor="ctr"/>
                </a:tc>
                <a:tc>
                  <a:txBody>
                    <a:bodyPr/>
                    <a:lstStyle/>
                    <a:p>
                      <a:r>
                        <a:rPr lang="es-ES" dirty="0" smtClean="0"/>
                        <a:t>Exposición, diálogo,</a:t>
                      </a:r>
                      <a:r>
                        <a:rPr lang="es-ES" baseline="0" dirty="0" smtClean="0"/>
                        <a:t> debate…</a:t>
                      </a:r>
                      <a:endParaRPr lang="es-ES" dirty="0"/>
                    </a:p>
                  </a:txBody>
                  <a:tcPr marL="73237" marR="73237" anchor="ctr"/>
                </a:tc>
              </a:tr>
              <a:tr h="1034409">
                <a:tc>
                  <a:txBody>
                    <a:bodyPr/>
                    <a:lstStyle/>
                    <a:p>
                      <a:pPr algn="ctr"/>
                      <a:r>
                        <a:rPr lang="es-ES" b="1" dirty="0" smtClean="0"/>
                        <a:t>PRUEBAS ESCRITAS</a:t>
                      </a:r>
                      <a:endParaRPr lang="es-ES" b="1" dirty="0"/>
                    </a:p>
                  </a:txBody>
                  <a:tcPr marL="73237" marR="73237" anchor="ctr"/>
                </a:tc>
                <a:tc>
                  <a:txBody>
                    <a:bodyPr/>
                    <a:lstStyle/>
                    <a:p>
                      <a:r>
                        <a:rPr lang="es-ES" dirty="0" smtClean="0"/>
                        <a:t>De desarrollo</a:t>
                      </a:r>
                      <a:r>
                        <a:rPr lang="es-ES" baseline="0" dirty="0" smtClean="0"/>
                        <a:t> u objetivas</a:t>
                      </a:r>
                      <a:endParaRPr lang="es-ES" dirty="0"/>
                    </a:p>
                  </a:txBody>
                  <a:tcPr marL="73237" marR="73237" anchor="ctr"/>
                </a:tc>
              </a:tr>
              <a:tr h="1034409">
                <a:tc>
                  <a:txBody>
                    <a:bodyPr/>
                    <a:lstStyle/>
                    <a:p>
                      <a:pPr algn="ctr"/>
                      <a:r>
                        <a:rPr lang="es-ES" b="1" dirty="0" smtClean="0"/>
                        <a:t>PRUEBAS</a:t>
                      </a:r>
                      <a:r>
                        <a:rPr lang="es-ES" b="1" baseline="0" dirty="0" smtClean="0"/>
                        <a:t> PRÁCTICAS</a:t>
                      </a:r>
                      <a:endParaRPr lang="es-ES" b="1" dirty="0"/>
                    </a:p>
                  </a:txBody>
                  <a:tcPr marL="73237" marR="73237" anchor="ctr"/>
                </a:tc>
                <a:tc>
                  <a:txBody>
                    <a:bodyPr/>
                    <a:lstStyle/>
                    <a:p>
                      <a:r>
                        <a:rPr lang="es-ES" dirty="0" smtClean="0"/>
                        <a:t>Mapa</a:t>
                      </a:r>
                      <a:r>
                        <a:rPr lang="es-ES" baseline="0" dirty="0" smtClean="0"/>
                        <a:t> conceptual, esquema, análisis de casos, diario, portfolio, ensayo…</a:t>
                      </a:r>
                      <a:endParaRPr lang="es-ES" dirty="0"/>
                    </a:p>
                  </a:txBody>
                  <a:tcPr marL="73237" marR="73237" anchor="ctr"/>
                </a:tc>
              </a:tr>
            </a:tbl>
          </a:graphicData>
        </a:graphic>
      </p:graphicFrame>
    </p:spTree>
    <p:extLst>
      <p:ext uri="{BB962C8B-B14F-4D97-AF65-F5344CB8AC3E}">
        <p14:creationId xmlns:p14="http://schemas.microsoft.com/office/powerpoint/2010/main" xmlns="" val="26088815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Diagrama"/>
          <p:cNvGraphicFramePr/>
          <p:nvPr/>
        </p:nvGraphicFramePr>
        <p:xfrm>
          <a:off x="1775520" y="1124744"/>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8 CuadroTexto"/>
          <p:cNvSpPr txBox="1"/>
          <p:nvPr/>
        </p:nvSpPr>
        <p:spPr>
          <a:xfrm>
            <a:off x="479376" y="0"/>
            <a:ext cx="3168352" cy="646331"/>
          </a:xfrm>
          <a:prstGeom prst="rect">
            <a:avLst/>
          </a:prstGeom>
          <a:noFill/>
        </p:spPr>
        <p:txBody>
          <a:bodyPr wrap="square" rtlCol="0">
            <a:spAutoFit/>
          </a:bodyPr>
          <a:lstStyle/>
          <a:p>
            <a:r>
              <a:rPr lang="es-ES" sz="3600" dirty="0" smtClean="0"/>
              <a:t>Ejemplo</a:t>
            </a:r>
            <a:endParaRPr lang="es-E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nvGraphicFramePr>
        <p:xfrm>
          <a:off x="1847528" y="548680"/>
          <a:ext cx="9649072"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effectLst>
                  <a:outerShdw blurRad="38100" dist="38100" dir="2700000" algn="tl">
                    <a:srgbClr val="000000">
                      <a:alpha val="43137"/>
                    </a:srgbClr>
                  </a:outerShdw>
                </a:effectLst>
              </a:rPr>
              <a:t>RÚBRICAS</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2423592" y="1700808"/>
            <a:ext cx="8915400" cy="3777622"/>
          </a:xfrm>
        </p:spPr>
        <p:txBody>
          <a:bodyPr>
            <a:normAutofit/>
          </a:bodyPr>
          <a:lstStyle/>
          <a:p>
            <a:r>
              <a:rPr lang="es-ES" dirty="0" smtClean="0"/>
              <a:t>Instrumento de evaluación.</a:t>
            </a:r>
          </a:p>
          <a:p>
            <a:r>
              <a:rPr lang="es-ES" dirty="0" smtClean="0"/>
              <a:t>Marca el nivel de desempeño.</a:t>
            </a:r>
          </a:p>
          <a:p>
            <a:r>
              <a:rPr lang="es-ES" dirty="0" smtClean="0"/>
              <a:t>Proporciona retroalimentación.</a:t>
            </a:r>
          </a:p>
          <a:p>
            <a:r>
              <a:rPr lang="es-ES" dirty="0" smtClean="0"/>
              <a:t>Puede ser usada por todos: coevaluación.</a:t>
            </a:r>
          </a:p>
          <a:p>
            <a:r>
              <a:rPr lang="es-ES" dirty="0" smtClean="0"/>
              <a:t>Fomenta la autoevaluación.</a:t>
            </a:r>
          </a:p>
          <a:p>
            <a:r>
              <a:rPr lang="es-ES" dirty="0" smtClean="0"/>
              <a:t>DIFERENCIAR: </a:t>
            </a:r>
          </a:p>
          <a:p>
            <a:pPr lvl="1"/>
            <a:r>
              <a:rPr lang="es-ES" dirty="0" smtClean="0"/>
              <a:t>Rúbrica como instrumento</a:t>
            </a:r>
          </a:p>
          <a:p>
            <a:pPr lvl="1"/>
            <a:r>
              <a:rPr lang="es-ES" dirty="0" smtClean="0"/>
              <a:t>Rúbrica de un criterio, esto en la UDI</a:t>
            </a:r>
          </a:p>
        </p:txBody>
      </p:sp>
    </p:spTree>
    <p:extLst>
      <p:ext uri="{BB962C8B-B14F-4D97-AF65-F5344CB8AC3E}">
        <p14:creationId xmlns:p14="http://schemas.microsoft.com/office/powerpoint/2010/main" xmlns="" val="3924580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idx="1"/>
            <p:extLst>
              <p:ext uri="{D42A27DB-BD31-4B8C-83A1-F6EECF244321}">
                <p14:modId xmlns:p14="http://schemas.microsoft.com/office/powerpoint/2010/main" xmlns="" val="2653946578"/>
              </p:ext>
            </p:extLst>
          </p:nvPr>
        </p:nvGraphicFramePr>
        <p:xfrm>
          <a:off x="609600" y="401632"/>
          <a:ext cx="10972800" cy="5887720"/>
        </p:xfrm>
        <a:graphic>
          <a:graphicData uri="http://schemas.openxmlformats.org/drawingml/2006/table">
            <a:tbl>
              <a:tblPr firstRow="1" bandRow="1">
                <a:tableStyleId>{5C22544A-7EE6-4342-B048-85BDC9FD1C3A}</a:tableStyleId>
              </a:tblPr>
              <a:tblGrid>
                <a:gridCol w="1414708"/>
                <a:gridCol w="1833336"/>
                <a:gridCol w="2444447"/>
                <a:gridCol w="2291669"/>
                <a:gridCol w="2988640"/>
              </a:tblGrid>
              <a:tr h="370840">
                <a:tc gridSpan="2">
                  <a:txBody>
                    <a:bodyPr/>
                    <a:lstStyle/>
                    <a:p>
                      <a:r>
                        <a:rPr lang="es-ES" sz="1200" b="0" kern="1200" dirty="0" smtClean="0">
                          <a:solidFill>
                            <a:schemeClr val="lt1"/>
                          </a:solidFill>
                          <a:effectLst/>
                          <a:latin typeface="+mn-lt"/>
                          <a:ea typeface="+mn-ea"/>
                          <a:cs typeface="+mn-cs"/>
                        </a:rPr>
                        <a:t>CRITERIO DE EVALUACIÓN:</a:t>
                      </a:r>
                    </a:p>
                    <a:p>
                      <a:r>
                        <a:rPr lang="es-ES" sz="1200" b="0" kern="1200" dirty="0" smtClean="0">
                          <a:solidFill>
                            <a:schemeClr val="lt1"/>
                          </a:solidFill>
                          <a:effectLst/>
                          <a:latin typeface="+mn-lt"/>
                          <a:ea typeface="+mn-ea"/>
                          <a:cs typeface="+mn-cs"/>
                        </a:rPr>
                        <a:t>Participar y valorar la intervención en debates, coloquios y conversaciones espontáneas. CCL, CAA, CSC, SIEP.</a:t>
                      </a:r>
                      <a:r>
                        <a:rPr lang="es-ES" sz="1200" b="0" dirty="0" smtClean="0">
                          <a:effectLst/>
                        </a:rPr>
                        <a:t> </a:t>
                      </a:r>
                      <a:endParaRPr lang="es-ES" sz="1200" b="0" dirty="0"/>
                    </a:p>
                  </a:txBody>
                  <a:tcPr marL="121920" marR="121920"/>
                </a:tc>
                <a:tc hMerge="1">
                  <a:txBody>
                    <a:bodyPr/>
                    <a:lstStyle/>
                    <a:p>
                      <a:endParaRPr lang="es-ES" dirty="0"/>
                    </a:p>
                  </a:txBody>
                  <a:tcPr/>
                </a:tc>
                <a:tc gridSpan="3">
                  <a:txBody>
                    <a:bodyPr/>
                    <a:lstStyle/>
                    <a:p>
                      <a:pPr marL="0" lvl="0" indent="0" algn="l">
                        <a:buFont typeface="+mj-lt"/>
                        <a:buNone/>
                      </a:pPr>
                      <a:r>
                        <a:rPr lang="es-ES_tradnl" sz="1200" b="0" i="1" kern="1200" dirty="0" smtClean="0">
                          <a:solidFill>
                            <a:schemeClr val="lt1"/>
                          </a:solidFill>
                          <a:effectLst/>
                          <a:latin typeface="+mn-lt"/>
                          <a:ea typeface="+mn-ea"/>
                          <a:cs typeface="+mn-cs"/>
                        </a:rPr>
                        <a:t>ESTÁNDARES DE APRENDIZAJE</a:t>
                      </a:r>
                    </a:p>
                    <a:p>
                      <a:pPr marL="342900" lvl="0" indent="-342900" algn="l">
                        <a:buFont typeface="+mj-lt"/>
                        <a:buAutoNum type="arabicPeriod"/>
                      </a:pPr>
                      <a:r>
                        <a:rPr lang="es-ES_tradnl" sz="1200" b="0" i="1" kern="1200" dirty="0" smtClean="0">
                          <a:solidFill>
                            <a:schemeClr val="lt1"/>
                          </a:solidFill>
                          <a:effectLst/>
                          <a:latin typeface="+mn-lt"/>
                          <a:ea typeface="+mn-ea"/>
                          <a:cs typeface="+mn-cs"/>
                        </a:rPr>
                        <a:t>Participa activamente en debates, coloquios… escolares respetando las reglas de interacción, intervención y cortesía que los regulan, manifestando sus opiniones y respetando las opiniones de las demás personas.( 7.4. Respeta las normas de cortesía que deben dirigir las conversaciones orales ajustándose al turno de palabra, respetando el espacio, gesticulando de forma adecuada, escuchando activamente a los demás y usando fórmulas de saludo y despedida.)</a:t>
                      </a:r>
                      <a:endParaRPr lang="es-ES" sz="1200" b="0" i="0" kern="1200" dirty="0" smtClean="0">
                        <a:solidFill>
                          <a:schemeClr val="lt1"/>
                        </a:solidFill>
                        <a:effectLst/>
                        <a:latin typeface="+mn-lt"/>
                        <a:ea typeface="+mn-ea"/>
                        <a:cs typeface="+mn-cs"/>
                      </a:endParaRPr>
                    </a:p>
                    <a:p>
                      <a:pPr marL="342900" lvl="0" indent="-342900" algn="l">
                        <a:buFont typeface="+mj-lt"/>
                        <a:buAutoNum type="arabicPeriod"/>
                      </a:pPr>
                      <a:r>
                        <a:rPr lang="es-ES_tradnl" sz="1200" b="0" i="1" kern="1200" dirty="0" smtClean="0">
                          <a:solidFill>
                            <a:schemeClr val="lt1"/>
                          </a:solidFill>
                          <a:effectLst/>
                          <a:latin typeface="+mn-lt"/>
                          <a:ea typeface="+mn-ea"/>
                          <a:cs typeface="+mn-cs"/>
                        </a:rPr>
                        <a:t>Se ciñe al tema, no divaga y atiende a las instrucciones del moderador en debates y coloquios.</a:t>
                      </a:r>
                      <a:endParaRPr lang="es-ES" sz="1200" b="0" kern="1200" dirty="0" smtClean="0">
                        <a:solidFill>
                          <a:schemeClr val="lt1"/>
                        </a:solidFill>
                        <a:effectLst/>
                        <a:latin typeface="+mn-lt"/>
                        <a:ea typeface="+mn-ea"/>
                        <a:cs typeface="+mn-cs"/>
                      </a:endParaRPr>
                    </a:p>
                    <a:p>
                      <a:pPr marL="342900" indent="-342900" algn="l">
                        <a:buFont typeface="+mj-lt"/>
                        <a:buAutoNum type="arabicPeriod"/>
                      </a:pPr>
                      <a:r>
                        <a:rPr lang="es-ES" sz="1200" b="0" i="1" kern="1200" dirty="0" smtClean="0">
                          <a:solidFill>
                            <a:schemeClr val="lt1"/>
                          </a:solidFill>
                          <a:effectLst/>
                          <a:latin typeface="+mn-lt"/>
                          <a:ea typeface="+mn-ea"/>
                          <a:cs typeface="+mn-cs"/>
                        </a:rPr>
                        <a:t>Evalúa las intervenciones propias y ajenas.</a:t>
                      </a:r>
                      <a:r>
                        <a:rPr lang="es-ES" sz="1200" b="0" dirty="0" smtClean="0">
                          <a:effectLst/>
                        </a:rPr>
                        <a:t> </a:t>
                      </a:r>
                      <a:endParaRPr lang="es-ES" sz="1200" b="0" dirty="0"/>
                    </a:p>
                  </a:txBody>
                  <a:tcPr marL="121920" marR="121920"/>
                </a:tc>
                <a:tc hMerge="1">
                  <a:txBody>
                    <a:bodyPr/>
                    <a:lstStyle/>
                    <a:p>
                      <a:endParaRPr lang="es-ES" dirty="0"/>
                    </a:p>
                  </a:txBody>
                  <a:tcPr/>
                </a:tc>
                <a:tc hMerge="1">
                  <a:txBody>
                    <a:bodyPr/>
                    <a:lstStyle/>
                    <a:p>
                      <a:endParaRPr lang="es-ES" dirty="0"/>
                    </a:p>
                  </a:txBody>
                  <a:tcPr/>
                </a:tc>
              </a:tr>
              <a:tr h="370840">
                <a:tc>
                  <a:txBody>
                    <a:bodyPr/>
                    <a:lstStyle/>
                    <a:p>
                      <a:r>
                        <a:rPr lang="es-ES" dirty="0" smtClean="0"/>
                        <a:t>PREVIO</a:t>
                      </a:r>
                      <a:endParaRPr lang="es-ES" dirty="0"/>
                    </a:p>
                  </a:txBody>
                  <a:tcPr marL="121920" marR="121920"/>
                </a:tc>
                <a:tc>
                  <a:txBody>
                    <a:bodyPr/>
                    <a:lstStyle/>
                    <a:p>
                      <a:r>
                        <a:rPr lang="es-ES" dirty="0" smtClean="0"/>
                        <a:t>NIVEL 1</a:t>
                      </a:r>
                      <a:endParaRPr lang="es-ES" dirty="0"/>
                    </a:p>
                  </a:txBody>
                  <a:tcPr marL="121920" marR="121920"/>
                </a:tc>
                <a:tc>
                  <a:txBody>
                    <a:bodyPr/>
                    <a:lstStyle/>
                    <a:p>
                      <a:r>
                        <a:rPr lang="es-ES" dirty="0" smtClean="0"/>
                        <a:t>NIVEL 2</a:t>
                      </a:r>
                      <a:endParaRPr lang="es-ES" dirty="0"/>
                    </a:p>
                  </a:txBody>
                  <a:tcPr marL="121920" marR="121920"/>
                </a:tc>
                <a:tc>
                  <a:txBody>
                    <a:bodyPr/>
                    <a:lstStyle/>
                    <a:p>
                      <a:r>
                        <a:rPr lang="es-ES" dirty="0" smtClean="0"/>
                        <a:t>NIVEL 3</a:t>
                      </a:r>
                      <a:endParaRPr lang="es-ES" dirty="0"/>
                    </a:p>
                  </a:txBody>
                  <a:tcPr marL="121920" marR="121920"/>
                </a:tc>
                <a:tc>
                  <a:txBody>
                    <a:bodyPr/>
                    <a:lstStyle/>
                    <a:p>
                      <a:r>
                        <a:rPr lang="es-ES" dirty="0" smtClean="0"/>
                        <a:t>EXTRA</a:t>
                      </a:r>
                      <a:endParaRPr lang="es-ES" dirty="0"/>
                    </a:p>
                  </a:txBody>
                  <a:tcPr marL="121920" marR="121920"/>
                </a:tc>
              </a:tr>
              <a:tr h="370840">
                <a:tc>
                  <a:txBody>
                    <a:bodyPr/>
                    <a:lstStyle/>
                    <a:p>
                      <a:pPr lvl="0"/>
                      <a:r>
                        <a:rPr lang="es-ES_tradnl" sz="1100" kern="1200" dirty="0" smtClean="0">
                          <a:solidFill>
                            <a:schemeClr val="dk1"/>
                          </a:solidFill>
                          <a:effectLst/>
                          <a:latin typeface="+mn-lt"/>
                          <a:ea typeface="+mn-ea"/>
                          <a:cs typeface="+mn-cs"/>
                        </a:rPr>
                        <a:t>Interviene en debates, coloquios y conversaciones de forma fluida aunque  su escucha de los demás no es del todo  atenta o respetuosa</a:t>
                      </a:r>
                      <a:endParaRPr lang="es-ES" sz="1100" kern="1200" dirty="0" smtClean="0">
                        <a:solidFill>
                          <a:schemeClr val="dk1"/>
                        </a:solidFill>
                        <a:effectLst/>
                        <a:latin typeface="+mn-lt"/>
                        <a:ea typeface="+mn-ea"/>
                        <a:cs typeface="+mn-cs"/>
                      </a:endParaRPr>
                    </a:p>
                  </a:txBody>
                  <a:tcPr marL="121920" marR="12192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ES_tradnl" sz="1100" kern="1200" dirty="0" smtClean="0">
                          <a:solidFill>
                            <a:schemeClr val="dk1"/>
                          </a:solidFill>
                          <a:effectLst/>
                          <a:latin typeface="+mn-lt"/>
                          <a:ea typeface="+mn-ea"/>
                          <a:cs typeface="+mn-cs"/>
                        </a:rPr>
                        <a:t>Participa en debates, coloquios y conversaciones espontáneas respetando las normas de interacción, intervención y cortesía,  atendiendo a los elementos no verbales del discurso;  construye una opinión personal aunque poco razonada del texto mostrando una actitud de respeto hacia sus interlocutores</a:t>
                      </a:r>
                      <a:endParaRPr lang="es-ES" sz="1600" dirty="0"/>
                    </a:p>
                  </a:txBody>
                  <a:tcPr marL="121920" marR="12192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ES_tradnl" sz="1100" kern="1200" dirty="0" smtClean="0">
                          <a:solidFill>
                            <a:schemeClr val="dk1"/>
                          </a:solidFill>
                          <a:effectLst/>
                          <a:latin typeface="+mn-lt"/>
                          <a:ea typeface="+mn-ea"/>
                          <a:cs typeface="+mn-cs"/>
                        </a:rPr>
                        <a:t>Participa en debates, coloquios y conversaciones espontáneas respetando las normas de interacción, intervención y cortesía,  atendiendo a los elementos no verbales del discurso;  construye una opinión personal razonada del texto mostrando una actitud de respeto hacia sus interlocutores que se manifiesta en la escucha activa de los mismos</a:t>
                      </a:r>
                      <a:endParaRPr lang="es-ES" sz="1100" kern="1200" dirty="0" smtClean="0">
                        <a:solidFill>
                          <a:schemeClr val="dk1"/>
                        </a:solidFill>
                        <a:effectLst/>
                        <a:latin typeface="+mn-lt"/>
                        <a:ea typeface="+mn-ea"/>
                        <a:cs typeface="+mn-cs"/>
                      </a:endParaRPr>
                    </a:p>
                  </a:txBody>
                  <a:tcPr marL="121920" marR="121920"/>
                </a:tc>
                <a:tc>
                  <a:txBody>
                    <a:bodyPr/>
                    <a:lstStyle/>
                    <a:p>
                      <a:r>
                        <a:rPr lang="es-ES" sz="1100" kern="1200" dirty="0" smtClean="0">
                          <a:solidFill>
                            <a:schemeClr val="dk1"/>
                          </a:solidFill>
                          <a:effectLst/>
                          <a:latin typeface="+mn-lt"/>
                          <a:ea typeface="+mn-ea"/>
                          <a:cs typeface="+mn-cs"/>
                        </a:rPr>
                        <a:t>Participa en debates, coloquios y conversaciones espontáneas respetando y valorando la importancia de las normas de interacción, intervención y cortesía,  atendiendo a los elementos no verbales del discurso así como esforzándose por adecuarse a la situación en la ortofonía y prosodia, fórmulas de cortesía apropiadas…;  construye una opinión personal  bien razonada  y articulada del texto mostrando una actitud de respeto hacia sus interlocutores que se manifiesta en la escucha activa de los mismos para rebatir de forma asertiva sus discrepancias</a:t>
                      </a:r>
                      <a:r>
                        <a:rPr lang="es-ES" sz="1100" dirty="0" smtClean="0">
                          <a:effectLst/>
                        </a:rPr>
                        <a:t> </a:t>
                      </a:r>
                      <a:endParaRPr lang="es-ES" sz="1100" dirty="0"/>
                    </a:p>
                  </a:txBody>
                  <a:tcPr marL="121920" marR="12192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ES_tradnl" sz="1100" kern="1200" dirty="0" smtClean="0">
                          <a:solidFill>
                            <a:schemeClr val="dk1"/>
                          </a:solidFill>
                          <a:effectLst/>
                          <a:latin typeface="+mn-lt"/>
                          <a:ea typeface="+mn-ea"/>
                          <a:cs typeface="+mn-cs"/>
                        </a:rPr>
                        <a:t>Participa en debates, coloquios y conversaciones espontáneas respetando y valorando la importancia de las normas de interacción, intervención y cortesía,  atendiendo a los elementos no verbales del discurso así como esforzándose por adecuarse a la situación en la ortofonía y prosodia y manifestado conocimiento, y valoración de las normas de cortesía en sus intervenciones orales, utilizando un lenguaje no discriminatorio.…;  construye una opinión personal  bien razonada  y articulada del texto mostrando una actitud de respeto hacia sus interlocutores que se manifiesta en la escucha activa de los mismos para rebatir de forma asertiva sus discrepancias </a:t>
                      </a:r>
                      <a:endParaRPr lang="es-ES" sz="1100" kern="1200" dirty="0" smtClean="0">
                        <a:solidFill>
                          <a:schemeClr val="dk1"/>
                        </a:solidFill>
                        <a:effectLst/>
                        <a:latin typeface="+mn-lt"/>
                        <a:ea typeface="+mn-ea"/>
                        <a:cs typeface="+mn-cs"/>
                      </a:endParaRPr>
                    </a:p>
                    <a:p>
                      <a:endParaRPr lang="es-ES" sz="1100" dirty="0"/>
                    </a:p>
                  </a:txBody>
                  <a:tcPr marL="121920" marR="121920"/>
                </a:tc>
              </a:tr>
            </a:tbl>
          </a:graphicData>
        </a:graphic>
      </p:graphicFrame>
    </p:spTree>
    <p:extLst>
      <p:ext uri="{BB962C8B-B14F-4D97-AF65-F5344CB8AC3E}">
        <p14:creationId xmlns:p14="http://schemas.microsoft.com/office/powerpoint/2010/main" xmlns="" val="29859140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 dirty="0" smtClean="0"/>
              <a:t>EJEMPLOS</a:t>
            </a:r>
            <a:endParaRPr lang="es-ES" dirty="0"/>
          </a:p>
        </p:txBody>
      </p:sp>
      <p:sp>
        <p:nvSpPr>
          <p:cNvPr id="5" name="Marcador de texto 4"/>
          <p:cNvSpPr>
            <a:spLocks noGrp="1"/>
          </p:cNvSpPr>
          <p:nvPr>
            <p:ph type="body" idx="1"/>
          </p:nvPr>
        </p:nvSpPr>
        <p:spPr/>
        <p:txBody>
          <a:bodyPr/>
          <a:lstStyle/>
          <a:p>
            <a:r>
              <a:rPr lang="es-ES" dirty="0" smtClean="0"/>
              <a:t>DIFERENTES CASUÍSTICAS</a:t>
            </a:r>
            <a:endParaRPr lang="es-ES" dirty="0"/>
          </a:p>
        </p:txBody>
      </p:sp>
    </p:spTree>
    <p:extLst>
      <p:ext uri="{BB962C8B-B14F-4D97-AF65-F5344CB8AC3E}">
        <p14:creationId xmlns:p14="http://schemas.microsoft.com/office/powerpoint/2010/main" xmlns="" val="5951407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MATEMÁTICAS BLOQUE 1</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xmlns="" val="2158170754"/>
              </p:ext>
            </p:extLst>
          </p:nvPr>
        </p:nvGraphicFramePr>
        <p:xfrm>
          <a:off x="1811523" y="1412776"/>
          <a:ext cx="8568954" cy="5184575"/>
        </p:xfrm>
        <a:graphic>
          <a:graphicData uri="http://schemas.openxmlformats.org/drawingml/2006/table">
            <a:tbl>
              <a:tblPr firstRow="1" firstCol="1" bandRow="1">
                <a:tableStyleId>{5C22544A-7EE6-4342-B048-85BDC9FD1C3A}</a:tableStyleId>
              </a:tblPr>
              <a:tblGrid>
                <a:gridCol w="952106"/>
                <a:gridCol w="952106"/>
                <a:gridCol w="952106"/>
                <a:gridCol w="952106"/>
                <a:gridCol w="952106"/>
                <a:gridCol w="952106"/>
                <a:gridCol w="952106"/>
                <a:gridCol w="952106"/>
                <a:gridCol w="952106"/>
              </a:tblGrid>
              <a:tr h="1316831">
                <a:tc>
                  <a:txBody>
                    <a:bodyPr/>
                    <a:lstStyle/>
                    <a:p>
                      <a:pPr marL="71755" marR="71755" algn="ctr">
                        <a:lnSpc>
                          <a:spcPct val="107000"/>
                        </a:lnSpc>
                        <a:spcAft>
                          <a:spcPts val="0"/>
                        </a:spcAft>
                      </a:pPr>
                      <a:r>
                        <a:rPr lang="es-ES" sz="1100" dirty="0">
                          <a:effectLst/>
                        </a:rPr>
                        <a:t>BLOQUE</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tc>
                <a:tc>
                  <a:txBody>
                    <a:bodyPr/>
                    <a:lstStyle/>
                    <a:p>
                      <a:pPr marL="71755" marR="71755" algn="ctr">
                        <a:lnSpc>
                          <a:spcPct val="107000"/>
                        </a:lnSpc>
                        <a:spcAft>
                          <a:spcPts val="0"/>
                        </a:spcAft>
                      </a:pPr>
                      <a:r>
                        <a:rPr lang="es-ES" sz="1100">
                          <a:effectLst/>
                        </a:rPr>
                        <a:t>CRITERIO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tc>
                <a:tc>
                  <a:txBody>
                    <a:bodyPr/>
                    <a:lstStyle/>
                    <a:p>
                      <a:pPr marL="71755" marR="71755" algn="ctr">
                        <a:lnSpc>
                          <a:spcPct val="107000"/>
                        </a:lnSpc>
                        <a:spcAft>
                          <a:spcPts val="0"/>
                        </a:spcAft>
                      </a:pPr>
                      <a:r>
                        <a:rPr lang="es-ES" sz="1100">
                          <a:effectLst/>
                        </a:rPr>
                        <a:t>PR CORTA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tc>
                <a:tc>
                  <a:txBody>
                    <a:bodyPr/>
                    <a:lstStyle/>
                    <a:p>
                      <a:pPr marL="71755" marR="71755" algn="ctr">
                        <a:lnSpc>
                          <a:spcPct val="107000"/>
                        </a:lnSpc>
                        <a:spcAft>
                          <a:spcPts val="0"/>
                        </a:spcAft>
                      </a:pPr>
                      <a:r>
                        <a:rPr lang="es-ES" sz="1100">
                          <a:effectLst/>
                        </a:rPr>
                        <a:t>PIZARRA</a:t>
                      </a:r>
                    </a:p>
                    <a:p>
                      <a:pPr marL="71755" marR="71755" algn="ctr">
                        <a:lnSpc>
                          <a:spcPct val="107000"/>
                        </a:lnSpc>
                        <a:spcAft>
                          <a:spcPts val="0"/>
                        </a:spcAft>
                      </a:pPr>
                      <a:r>
                        <a:rPr lang="es-ES" sz="1100">
                          <a:effectLst/>
                        </a:rPr>
                        <a:t>PREGUNTA ORAL</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tc>
                <a:tc>
                  <a:txBody>
                    <a:bodyPr/>
                    <a:lstStyle/>
                    <a:p>
                      <a:pPr marL="71755" marR="71755" algn="ctr">
                        <a:lnSpc>
                          <a:spcPct val="107000"/>
                        </a:lnSpc>
                        <a:spcAft>
                          <a:spcPts val="0"/>
                        </a:spcAft>
                      </a:pPr>
                      <a:r>
                        <a:rPr lang="es-ES" sz="1100">
                          <a:effectLst/>
                        </a:rPr>
                        <a:t>EXAMEN</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tc>
                <a:tc>
                  <a:txBody>
                    <a:bodyPr/>
                    <a:lstStyle/>
                    <a:p>
                      <a:pPr marL="71755" marR="71755" algn="ctr">
                        <a:lnSpc>
                          <a:spcPct val="107000"/>
                        </a:lnSpc>
                        <a:spcAft>
                          <a:spcPts val="0"/>
                        </a:spcAft>
                      </a:pPr>
                      <a:r>
                        <a:rPr lang="es-ES" sz="1100">
                          <a:effectLst/>
                        </a:rPr>
                        <a:t>CUADERNO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tc>
                <a:tc>
                  <a:txBody>
                    <a:bodyPr/>
                    <a:lstStyle/>
                    <a:p>
                      <a:pPr marL="71755" marR="71755" algn="ctr">
                        <a:lnSpc>
                          <a:spcPct val="107000"/>
                        </a:lnSpc>
                        <a:spcAft>
                          <a:spcPts val="0"/>
                        </a:spcAft>
                      </a:pPr>
                      <a:r>
                        <a:rPr lang="es-ES" sz="1100">
                          <a:effectLst/>
                        </a:rPr>
                        <a:t>PRODUCCIONES</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tc>
                <a:tc>
                  <a:txBody>
                    <a:bodyPr/>
                    <a:lstStyle/>
                    <a:p>
                      <a:pPr marL="71755" marR="71755" algn="ctr">
                        <a:lnSpc>
                          <a:spcPct val="107000"/>
                        </a:lnSpc>
                        <a:spcAft>
                          <a:spcPts val="0"/>
                        </a:spcAft>
                      </a:pPr>
                      <a:r>
                        <a:rPr lang="es-ES" sz="1100">
                          <a:effectLst/>
                        </a:rPr>
                        <a:t>EXPOS ORAL</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tc>
                <a:tc>
                  <a:txBody>
                    <a:bodyPr/>
                    <a:lstStyle/>
                    <a:p>
                      <a:pPr marL="71755" marR="71755" algn="ctr">
                        <a:lnSpc>
                          <a:spcPct val="107000"/>
                        </a:lnSpc>
                        <a:spcAft>
                          <a:spcPts val="0"/>
                        </a:spcAft>
                      </a:pPr>
                      <a:r>
                        <a:rPr lang="es-ES" sz="1100">
                          <a:effectLst/>
                        </a:rPr>
                        <a:t>TRAB INVEST</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tc>
              </a:tr>
              <a:tr h="313629">
                <a:tc rowSpan="12">
                  <a:txBody>
                    <a:bodyPr/>
                    <a:lstStyle/>
                    <a:p>
                      <a:pPr algn="ctr">
                        <a:lnSpc>
                          <a:spcPct val="107000"/>
                        </a:lnSpc>
                        <a:spcAft>
                          <a:spcPts val="0"/>
                        </a:spcAft>
                      </a:pPr>
                      <a:r>
                        <a:rPr lang="es-ES" sz="1100">
                          <a:effectLst/>
                        </a:rPr>
                        <a:t>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X</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13629">
                <a:tc vMerge="1">
                  <a:txBody>
                    <a:bodyPr/>
                    <a:lstStyle/>
                    <a:p>
                      <a:endParaRPr lang="es-ES"/>
                    </a:p>
                  </a:txBody>
                  <a:tcPr/>
                </a:tc>
                <a:tc>
                  <a:txBody>
                    <a:bodyPr/>
                    <a:lstStyle/>
                    <a:p>
                      <a:pPr algn="ctr">
                        <a:lnSpc>
                          <a:spcPct val="107000"/>
                        </a:lnSpc>
                        <a:spcAft>
                          <a:spcPts val="0"/>
                        </a:spcAft>
                      </a:pPr>
                      <a:r>
                        <a:rPr lang="es-ES" sz="1100">
                          <a:effectLst/>
                        </a:rPr>
                        <a:t>2</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X</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X</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30995">
                <a:tc vMerge="1">
                  <a:txBody>
                    <a:bodyPr/>
                    <a:lstStyle/>
                    <a:p>
                      <a:endParaRPr lang="es-ES"/>
                    </a:p>
                  </a:txBody>
                  <a:tcPr/>
                </a:tc>
                <a:tc>
                  <a:txBody>
                    <a:bodyPr/>
                    <a:lstStyle/>
                    <a:p>
                      <a:pPr algn="ctr">
                        <a:lnSpc>
                          <a:spcPct val="107000"/>
                        </a:lnSpc>
                        <a:spcAft>
                          <a:spcPts val="0"/>
                        </a:spcAft>
                      </a:pPr>
                      <a:r>
                        <a:rPr lang="es-ES" sz="1100">
                          <a:effectLst/>
                        </a:rPr>
                        <a:t>3</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X</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X</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30995">
                <a:tc vMerge="1">
                  <a:txBody>
                    <a:bodyPr/>
                    <a:lstStyle/>
                    <a:p>
                      <a:endParaRPr lang="es-ES"/>
                    </a:p>
                  </a:txBody>
                  <a:tcPr/>
                </a:tc>
                <a:tc>
                  <a:txBody>
                    <a:bodyPr/>
                    <a:lstStyle/>
                    <a:p>
                      <a:pPr algn="ctr">
                        <a:lnSpc>
                          <a:spcPct val="107000"/>
                        </a:lnSpc>
                        <a:spcAft>
                          <a:spcPts val="0"/>
                        </a:spcAft>
                      </a:pPr>
                      <a:r>
                        <a:rPr lang="es-ES" sz="1100">
                          <a:effectLst/>
                        </a:rPr>
                        <a:t>4</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X</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13629">
                <a:tc vMerge="1">
                  <a:txBody>
                    <a:bodyPr/>
                    <a:lstStyle/>
                    <a:p>
                      <a:endParaRPr lang="es-ES"/>
                    </a:p>
                  </a:txBody>
                  <a:tcPr/>
                </a:tc>
                <a:tc>
                  <a:txBody>
                    <a:bodyPr/>
                    <a:lstStyle/>
                    <a:p>
                      <a:pPr algn="ctr">
                        <a:lnSpc>
                          <a:spcPct val="107000"/>
                        </a:lnSpc>
                        <a:spcAft>
                          <a:spcPts val="0"/>
                        </a:spcAft>
                      </a:pPr>
                      <a:r>
                        <a:rPr lang="es-ES" sz="1100">
                          <a:effectLst/>
                        </a:rPr>
                        <a:t>5</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X</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X</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30995">
                <a:tc vMerge="1">
                  <a:txBody>
                    <a:bodyPr/>
                    <a:lstStyle/>
                    <a:p>
                      <a:endParaRPr lang="es-ES"/>
                    </a:p>
                  </a:txBody>
                  <a:tcPr/>
                </a:tc>
                <a:tc>
                  <a:txBody>
                    <a:bodyPr/>
                    <a:lstStyle/>
                    <a:p>
                      <a:pPr algn="ctr">
                        <a:lnSpc>
                          <a:spcPct val="107000"/>
                        </a:lnSpc>
                        <a:spcAft>
                          <a:spcPts val="0"/>
                        </a:spcAft>
                      </a:pPr>
                      <a:r>
                        <a:rPr lang="es-ES" sz="1100">
                          <a:effectLst/>
                        </a:rPr>
                        <a:t>6</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X</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13629">
                <a:tc vMerge="1">
                  <a:txBody>
                    <a:bodyPr/>
                    <a:lstStyle/>
                    <a:p>
                      <a:endParaRPr lang="es-ES"/>
                    </a:p>
                  </a:txBody>
                  <a:tcPr/>
                </a:tc>
                <a:tc>
                  <a:txBody>
                    <a:bodyPr/>
                    <a:lstStyle/>
                    <a:p>
                      <a:pPr algn="ctr">
                        <a:lnSpc>
                          <a:spcPct val="107000"/>
                        </a:lnSpc>
                        <a:spcAft>
                          <a:spcPts val="0"/>
                        </a:spcAft>
                      </a:pPr>
                      <a:r>
                        <a:rPr lang="es-ES" sz="1100">
                          <a:effectLst/>
                        </a:rPr>
                        <a:t>7</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X</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30995">
                <a:tc vMerge="1">
                  <a:txBody>
                    <a:bodyPr/>
                    <a:lstStyle/>
                    <a:p>
                      <a:endParaRPr lang="es-ES"/>
                    </a:p>
                  </a:txBody>
                  <a:tcPr/>
                </a:tc>
                <a:tc>
                  <a:txBody>
                    <a:bodyPr/>
                    <a:lstStyle/>
                    <a:p>
                      <a:pPr algn="ctr">
                        <a:lnSpc>
                          <a:spcPct val="107000"/>
                        </a:lnSpc>
                        <a:spcAft>
                          <a:spcPts val="0"/>
                        </a:spcAft>
                      </a:pPr>
                      <a:r>
                        <a:rPr lang="es-ES" sz="1100">
                          <a:effectLst/>
                        </a:rPr>
                        <a:t>8</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X</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13629">
                <a:tc vMerge="1">
                  <a:txBody>
                    <a:bodyPr/>
                    <a:lstStyle/>
                    <a:p>
                      <a:endParaRPr lang="es-ES"/>
                    </a:p>
                  </a:txBody>
                  <a:tcPr/>
                </a:tc>
                <a:tc>
                  <a:txBody>
                    <a:bodyPr/>
                    <a:lstStyle/>
                    <a:p>
                      <a:pPr algn="ctr">
                        <a:lnSpc>
                          <a:spcPct val="107000"/>
                        </a:lnSpc>
                        <a:spcAft>
                          <a:spcPts val="0"/>
                        </a:spcAft>
                      </a:pPr>
                      <a:r>
                        <a:rPr lang="es-ES" sz="1100">
                          <a:effectLst/>
                        </a:rPr>
                        <a:t>9</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X</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X</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30995">
                <a:tc vMerge="1">
                  <a:txBody>
                    <a:bodyPr/>
                    <a:lstStyle/>
                    <a:p>
                      <a:endParaRPr lang="es-ES"/>
                    </a:p>
                  </a:txBody>
                  <a:tcPr/>
                </a:tc>
                <a:tc>
                  <a:txBody>
                    <a:bodyPr/>
                    <a:lstStyle/>
                    <a:p>
                      <a:pPr algn="ctr">
                        <a:lnSpc>
                          <a:spcPct val="107000"/>
                        </a:lnSpc>
                        <a:spcAft>
                          <a:spcPts val="0"/>
                        </a:spcAft>
                      </a:pPr>
                      <a:r>
                        <a:rPr lang="es-ES" sz="1100">
                          <a:effectLst/>
                        </a:rPr>
                        <a:t>10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X</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X</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30995">
                <a:tc vMerge="1">
                  <a:txBody>
                    <a:bodyPr/>
                    <a:lstStyle/>
                    <a:p>
                      <a:endParaRPr lang="es-ES"/>
                    </a:p>
                  </a:txBody>
                  <a:tcPr/>
                </a:tc>
                <a:tc>
                  <a:txBody>
                    <a:bodyPr/>
                    <a:lstStyle/>
                    <a:p>
                      <a:pPr algn="ctr">
                        <a:lnSpc>
                          <a:spcPct val="107000"/>
                        </a:lnSpc>
                        <a:spcAft>
                          <a:spcPts val="0"/>
                        </a:spcAft>
                      </a:pPr>
                      <a:r>
                        <a:rPr lang="es-ES" sz="1100">
                          <a:effectLst/>
                        </a:rPr>
                        <a:t>11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X</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13629">
                <a:tc vMerge="1">
                  <a:txBody>
                    <a:bodyPr/>
                    <a:lstStyle/>
                    <a:p>
                      <a:endParaRPr lang="es-ES"/>
                    </a:p>
                  </a:txBody>
                  <a:tcPr/>
                </a:tc>
                <a:tc>
                  <a:txBody>
                    <a:bodyPr/>
                    <a:lstStyle/>
                    <a:p>
                      <a:pPr algn="ctr">
                        <a:lnSpc>
                          <a:spcPct val="107000"/>
                        </a:lnSpc>
                        <a:spcAft>
                          <a:spcPts val="0"/>
                        </a:spcAft>
                      </a:pPr>
                      <a:r>
                        <a:rPr lang="es-ES" sz="1100">
                          <a:effectLst/>
                        </a:rPr>
                        <a:t>12</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100" dirty="0">
                          <a:effectLst/>
                        </a:rPr>
                        <a:t>X</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xmlns="" val="37070066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TECNOLOGÍA 3º ESO</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xmlns="" val="2370619625"/>
              </p:ext>
            </p:extLst>
          </p:nvPr>
        </p:nvGraphicFramePr>
        <p:xfrm>
          <a:off x="1991543" y="1600201"/>
          <a:ext cx="9001002" cy="4997150"/>
        </p:xfrm>
        <a:graphic>
          <a:graphicData uri="http://schemas.openxmlformats.org/drawingml/2006/table">
            <a:tbl>
              <a:tblPr>
                <a:tableStyleId>{5C22544A-7EE6-4342-B048-85BDC9FD1C3A}</a:tableStyleId>
              </a:tblPr>
              <a:tblGrid>
                <a:gridCol w="1723553"/>
                <a:gridCol w="2328452"/>
                <a:gridCol w="2328452"/>
                <a:gridCol w="1309237"/>
                <a:gridCol w="1311308"/>
              </a:tblGrid>
              <a:tr h="189174">
                <a:tc>
                  <a:txBody>
                    <a:bodyPr/>
                    <a:lstStyle/>
                    <a:p>
                      <a:pPr algn="ctr" fontAlgn="ctr"/>
                      <a:r>
                        <a:rPr lang="es-ES" sz="1200" b="1" u="none" strike="noStrike" dirty="0">
                          <a:effectLst/>
                        </a:rPr>
                        <a:t>OBJETIVOS</a:t>
                      </a:r>
                      <a:endParaRPr lang="es-ES" sz="1200" b="1" i="0" u="none" strike="noStrike" dirty="0">
                        <a:solidFill>
                          <a:srgbClr val="000000"/>
                        </a:solidFill>
                        <a:effectLst/>
                        <a:latin typeface="Times New Roman"/>
                      </a:endParaRPr>
                    </a:p>
                  </a:txBody>
                  <a:tcPr marL="0" marR="0" marT="0" marB="0" anchor="ctr"/>
                </a:tc>
                <a:tc>
                  <a:txBody>
                    <a:bodyPr/>
                    <a:lstStyle/>
                    <a:p>
                      <a:pPr algn="ctr" fontAlgn="ctr"/>
                      <a:r>
                        <a:rPr lang="es-ES" sz="1200" b="1" u="none" strike="noStrike" dirty="0">
                          <a:effectLst/>
                        </a:rPr>
                        <a:t>CONTENIDOS</a:t>
                      </a:r>
                      <a:endParaRPr lang="es-ES" sz="1200" b="1" i="0" u="none" strike="noStrike" dirty="0">
                        <a:solidFill>
                          <a:srgbClr val="000000"/>
                        </a:solidFill>
                        <a:effectLst/>
                        <a:latin typeface="Eras Medium ITC"/>
                      </a:endParaRPr>
                    </a:p>
                  </a:txBody>
                  <a:tcPr marL="0" marR="0" marT="0" marB="0" anchor="ctr"/>
                </a:tc>
                <a:tc>
                  <a:txBody>
                    <a:bodyPr/>
                    <a:lstStyle/>
                    <a:p>
                      <a:pPr algn="ctr" fontAlgn="ctr"/>
                      <a:r>
                        <a:rPr lang="es-ES" sz="1200" b="1" u="none" strike="noStrike" dirty="0">
                          <a:effectLst/>
                        </a:rPr>
                        <a:t>CRITERIOS DE EVALUACIÓN</a:t>
                      </a:r>
                      <a:endParaRPr lang="es-ES" sz="1200" b="1" i="0" u="none" strike="noStrike" dirty="0">
                        <a:solidFill>
                          <a:srgbClr val="000000"/>
                        </a:solidFill>
                        <a:effectLst/>
                        <a:latin typeface="Eras Medium ITC"/>
                      </a:endParaRPr>
                    </a:p>
                  </a:txBody>
                  <a:tcPr marL="0" marR="0" marT="0" marB="0" anchor="ctr"/>
                </a:tc>
                <a:tc>
                  <a:txBody>
                    <a:bodyPr/>
                    <a:lstStyle/>
                    <a:p>
                      <a:pPr algn="ctr" fontAlgn="ctr"/>
                      <a:r>
                        <a:rPr lang="es-ES" sz="1200" b="1" u="none" strike="noStrike" dirty="0">
                          <a:effectLst/>
                        </a:rPr>
                        <a:t>CCC</a:t>
                      </a:r>
                      <a:endParaRPr lang="es-ES" sz="1200" b="1" i="0" u="none" strike="noStrike" dirty="0">
                        <a:solidFill>
                          <a:srgbClr val="000000"/>
                        </a:solidFill>
                        <a:effectLst/>
                        <a:latin typeface="Eras Medium ITC"/>
                      </a:endParaRPr>
                    </a:p>
                  </a:txBody>
                  <a:tcPr marL="0" marR="0" marT="0" marB="0" anchor="ctr"/>
                </a:tc>
                <a:tc>
                  <a:txBody>
                    <a:bodyPr/>
                    <a:lstStyle/>
                    <a:p>
                      <a:pPr algn="ctr" fontAlgn="ctr"/>
                      <a:r>
                        <a:rPr lang="es-ES" sz="1200" b="1" u="none" strike="noStrike" dirty="0">
                          <a:effectLst/>
                        </a:rPr>
                        <a:t>ESTANDARES</a:t>
                      </a:r>
                      <a:endParaRPr lang="es-ES" sz="1200" b="1" i="0" u="none" strike="noStrike" dirty="0">
                        <a:solidFill>
                          <a:srgbClr val="000000"/>
                        </a:solidFill>
                        <a:effectLst/>
                        <a:latin typeface="Eras Medium ITC"/>
                      </a:endParaRPr>
                    </a:p>
                  </a:txBody>
                  <a:tcPr marL="0" marR="0" marT="0" marB="0" anchor="ctr"/>
                </a:tc>
              </a:tr>
              <a:tr h="455301">
                <a:tc rowSpan="4">
                  <a:txBody>
                    <a:bodyPr/>
                    <a:lstStyle/>
                    <a:p>
                      <a:pPr algn="l" fontAlgn="ctr"/>
                      <a:r>
                        <a:rPr lang="es-ES" sz="700" u="none" strike="noStrike" dirty="0">
                          <a:effectLst/>
                        </a:rPr>
                        <a:t>1. Abordar con autonomía y creatividad, individualmente y en grupo, problemas tecnológicos trabajando de forma ordenada y metódica para estudiar el problema, recopilar y seleccionar información procedente de distintas fuentes, elaborar la documentación pertinente, concebir, diseñar, planificar y construir objetos o sistemas que lo resuelvan y evaluar su idoneidad desde distintos puntos de vista.</a:t>
                      </a:r>
                      <a:endParaRPr lang="es-ES" sz="700" b="0" i="0" u="none" strike="noStrike" dirty="0">
                        <a:solidFill>
                          <a:srgbClr val="000000"/>
                        </a:solidFill>
                        <a:effectLst/>
                        <a:latin typeface="Times New Roman"/>
                      </a:endParaRPr>
                    </a:p>
                  </a:txBody>
                  <a:tcPr marL="0" marR="0" marT="0" marB="0" anchor="ctr"/>
                </a:tc>
                <a:tc>
                  <a:txBody>
                    <a:bodyPr/>
                    <a:lstStyle/>
                    <a:p>
                      <a:pPr algn="l" fontAlgn="ctr"/>
                      <a:r>
                        <a:rPr lang="es-ES" sz="700" u="none" strike="noStrike">
                          <a:effectLst/>
                        </a:rPr>
                        <a:t>Bloque 1. Proceso de resolución de problemas tecnológicos.</a:t>
                      </a:r>
                      <a:endParaRPr lang="es-ES" sz="700" b="1" i="0" u="none" strike="noStrike">
                        <a:solidFill>
                          <a:srgbClr val="000000"/>
                        </a:solidFill>
                        <a:effectLst/>
                        <a:latin typeface="Times New Roman"/>
                      </a:endParaRPr>
                    </a:p>
                  </a:txBody>
                  <a:tcPr marL="0" marR="0" marT="0" marB="0" anchor="ctr"/>
                </a:tc>
                <a:tc rowSpan="3">
                  <a:txBody>
                    <a:bodyPr/>
                    <a:lstStyle/>
                    <a:p>
                      <a:pPr algn="l" fontAlgn="ctr"/>
                      <a:r>
                        <a:rPr lang="es-ES" sz="700" u="none" strike="noStrike">
                          <a:effectLst/>
                        </a:rPr>
                        <a:t>1. Identificar las etapas necesarias para la creación de un producto tecnológico desde su origen hasta su comercialización, describiendo cada una de ellas, investigando su influencia en la sociedad y proponiendo mejoras tanto desde el punto de vista de su utilidad como de su posible impacto social.</a:t>
                      </a:r>
                      <a:endParaRPr lang="es-ES" sz="700" b="0" i="0" u="none" strike="noStrike">
                        <a:solidFill>
                          <a:srgbClr val="000000"/>
                        </a:solidFill>
                        <a:effectLst/>
                        <a:latin typeface="Times New Roman"/>
                      </a:endParaRPr>
                    </a:p>
                  </a:txBody>
                  <a:tcPr marL="0" marR="0" marT="0" marB="0" anchor="ctr"/>
                </a:tc>
                <a:tc rowSpan="3">
                  <a:txBody>
                    <a:bodyPr/>
                    <a:lstStyle/>
                    <a:p>
                      <a:pPr algn="l" fontAlgn="ctr"/>
                      <a:r>
                        <a:rPr lang="es-ES" sz="700" u="none" strike="noStrike">
                          <a:effectLst/>
                        </a:rPr>
                        <a:t>CAA, CSC, CCL, CMCT.</a:t>
                      </a:r>
                      <a:endParaRPr lang="es-ES" sz="700" b="0" i="0" u="none" strike="noStrike">
                        <a:solidFill>
                          <a:srgbClr val="000000"/>
                        </a:solidFill>
                        <a:effectLst/>
                        <a:latin typeface="Times New Roman"/>
                      </a:endParaRPr>
                    </a:p>
                  </a:txBody>
                  <a:tcPr marL="0" marR="0" marT="0" marB="0" anchor="ctr"/>
                </a:tc>
                <a:tc rowSpan="3">
                  <a:txBody>
                    <a:bodyPr/>
                    <a:lstStyle/>
                    <a:p>
                      <a:pPr algn="l" fontAlgn="ctr"/>
                      <a:r>
                        <a:rPr lang="es-ES" sz="700" u="none" strike="noStrike">
                          <a:effectLst/>
                        </a:rPr>
                        <a:t>1.1. Diseña un prototipo que da solución a un problema técnico, mediante el proceso de resolución de problemas tecnológicos.</a:t>
                      </a:r>
                      <a:endParaRPr lang="es-ES" sz="700" b="0" i="0" u="none" strike="noStrike">
                        <a:solidFill>
                          <a:srgbClr val="000000"/>
                        </a:solidFill>
                        <a:effectLst/>
                        <a:latin typeface="Times New Roman"/>
                      </a:endParaRPr>
                    </a:p>
                  </a:txBody>
                  <a:tcPr marL="0" marR="0" marT="0" marB="0" anchor="ctr"/>
                </a:tc>
              </a:tr>
              <a:tr h="1280913">
                <a:tc vMerge="1">
                  <a:txBody>
                    <a:bodyPr/>
                    <a:lstStyle/>
                    <a:p>
                      <a:endParaRPr lang="es-ES"/>
                    </a:p>
                  </a:txBody>
                  <a:tcPr/>
                </a:tc>
                <a:tc>
                  <a:txBody>
                    <a:bodyPr/>
                    <a:lstStyle/>
                    <a:p>
                      <a:pPr algn="l" fontAlgn="ctr"/>
                      <a:r>
                        <a:rPr lang="es-ES" sz="700" u="none" strike="noStrike" dirty="0">
                          <a:effectLst/>
                        </a:rPr>
                        <a:t>Fases del proyecto técnico: búsqueda de información, diseño, planificación, construcción y evaluación. </a:t>
                      </a:r>
                      <a:endParaRPr lang="es-ES" sz="700" b="0" i="0" u="none" strike="noStrike" dirty="0">
                        <a:solidFill>
                          <a:srgbClr val="000000"/>
                        </a:solidFill>
                        <a:effectLst/>
                        <a:latin typeface="Times New Roman"/>
                      </a:endParaRPr>
                    </a:p>
                  </a:txBody>
                  <a:tcPr marL="0" marR="0" marT="0" marB="0" anchor="ctr"/>
                </a:tc>
                <a:tc vMerge="1">
                  <a:txBody>
                    <a:bodyPr/>
                    <a:lstStyle/>
                    <a:p>
                      <a:endParaRPr lang="es-ES"/>
                    </a:p>
                  </a:txBody>
                  <a:tcPr/>
                </a:tc>
                <a:tc vMerge="1">
                  <a:txBody>
                    <a:bodyPr/>
                    <a:lstStyle/>
                    <a:p>
                      <a:endParaRPr lang="es-ES"/>
                    </a:p>
                  </a:txBody>
                  <a:tcPr/>
                </a:tc>
                <a:tc vMerge="1">
                  <a:txBody>
                    <a:bodyPr/>
                    <a:lstStyle/>
                    <a:p>
                      <a:endParaRPr lang="es-ES"/>
                    </a:p>
                  </a:txBody>
                  <a:tcPr/>
                </a:tc>
              </a:tr>
              <a:tr h="133554">
                <a:tc vMerge="1">
                  <a:txBody>
                    <a:bodyPr/>
                    <a:lstStyle/>
                    <a:p>
                      <a:endParaRPr lang="es-ES"/>
                    </a:p>
                  </a:txBody>
                  <a:tcPr/>
                </a:tc>
                <a:tc>
                  <a:txBody>
                    <a:bodyPr/>
                    <a:lstStyle/>
                    <a:p>
                      <a:pPr algn="l" fontAlgn="ctr"/>
                      <a:r>
                        <a:rPr lang="es-ES" sz="700" u="none" strike="noStrike" dirty="0">
                          <a:effectLst/>
                        </a:rPr>
                        <a:t>El informe técnico. </a:t>
                      </a:r>
                      <a:endParaRPr lang="es-ES" sz="700" b="0" i="0" u="none" strike="noStrike" dirty="0">
                        <a:solidFill>
                          <a:srgbClr val="000000"/>
                        </a:solidFill>
                        <a:effectLst/>
                        <a:latin typeface="Times New Roman"/>
                      </a:endParaRPr>
                    </a:p>
                  </a:txBody>
                  <a:tcPr marL="0" marR="0" marT="0" marB="0" anchor="ctr"/>
                </a:tc>
                <a:tc vMerge="1">
                  <a:txBody>
                    <a:bodyPr/>
                    <a:lstStyle/>
                    <a:p>
                      <a:endParaRPr lang="es-ES"/>
                    </a:p>
                  </a:txBody>
                  <a:tcPr/>
                </a:tc>
                <a:tc vMerge="1">
                  <a:txBody>
                    <a:bodyPr/>
                    <a:lstStyle/>
                    <a:p>
                      <a:endParaRPr lang="es-ES"/>
                    </a:p>
                  </a:txBody>
                  <a:tcPr/>
                </a:tc>
                <a:tc vMerge="1">
                  <a:txBody>
                    <a:bodyPr/>
                    <a:lstStyle/>
                    <a:p>
                      <a:endParaRPr lang="es-ES"/>
                    </a:p>
                  </a:txBody>
                  <a:tcPr/>
                </a:tc>
              </a:tr>
              <a:tr h="127484">
                <a:tc vMerge="1">
                  <a:txBody>
                    <a:bodyPr/>
                    <a:lstStyle/>
                    <a:p>
                      <a:endParaRPr lang="es-ES"/>
                    </a:p>
                  </a:txBody>
                  <a:tcPr/>
                </a:tc>
                <a:tc>
                  <a:txBody>
                    <a:bodyPr/>
                    <a:lstStyle/>
                    <a:p>
                      <a:pPr algn="l" fontAlgn="ctr"/>
                      <a:r>
                        <a:rPr lang="es-ES" sz="700" u="none" strike="noStrike" dirty="0">
                          <a:effectLst/>
                        </a:rPr>
                        <a:t> </a:t>
                      </a:r>
                      <a:endParaRPr lang="es-ES" sz="700" b="0" i="0" u="none" strike="noStrike" dirty="0">
                        <a:solidFill>
                          <a:srgbClr val="000000"/>
                        </a:solidFill>
                        <a:effectLst/>
                        <a:latin typeface="Times New Roman"/>
                      </a:endParaRPr>
                    </a:p>
                  </a:txBody>
                  <a:tcPr marL="0" marR="0" marT="0" marB="0" anchor="ctr"/>
                </a:tc>
                <a:tc rowSpan="2">
                  <a:txBody>
                    <a:bodyPr/>
                    <a:lstStyle/>
                    <a:p>
                      <a:pPr algn="l" fontAlgn="ctr"/>
                      <a:r>
                        <a:rPr lang="es-ES" sz="700" u="none" strike="noStrike">
                          <a:effectLst/>
                        </a:rPr>
                        <a:t>2. Realizar las operaciones técnicas previstas en un plan de trabajo utilizando los recursos materiales y organizativos con criterios de economía, seguridad y respeto al medio ambiente y valorando las condiciones del entorno de trabajo. </a:t>
                      </a:r>
                      <a:endParaRPr lang="es-ES" sz="700" b="0" i="0" u="none" strike="noStrike">
                        <a:solidFill>
                          <a:srgbClr val="000000"/>
                        </a:solidFill>
                        <a:effectLst/>
                        <a:latin typeface="Times New Roman"/>
                      </a:endParaRPr>
                    </a:p>
                  </a:txBody>
                  <a:tcPr marL="0" marR="0" marT="0" marB="0" anchor="ctr"/>
                </a:tc>
                <a:tc rowSpan="2">
                  <a:txBody>
                    <a:bodyPr/>
                    <a:lstStyle/>
                    <a:p>
                      <a:pPr algn="l" fontAlgn="ctr"/>
                      <a:r>
                        <a:rPr lang="es-ES" sz="700" u="none" strike="noStrike">
                          <a:effectLst/>
                        </a:rPr>
                        <a:t>SIEP, CAA, CSC, CMCT.</a:t>
                      </a:r>
                      <a:endParaRPr lang="es-ES" sz="700" b="0" i="0" u="none" strike="noStrike">
                        <a:solidFill>
                          <a:srgbClr val="000000"/>
                        </a:solidFill>
                        <a:effectLst/>
                        <a:latin typeface="Times New Roman"/>
                      </a:endParaRPr>
                    </a:p>
                  </a:txBody>
                  <a:tcPr marL="0" marR="0" marT="0" marB="0" anchor="ctr"/>
                </a:tc>
                <a:tc rowSpan="2">
                  <a:txBody>
                    <a:bodyPr/>
                    <a:lstStyle/>
                    <a:p>
                      <a:pPr algn="l" fontAlgn="ctr"/>
                      <a:r>
                        <a:rPr lang="es-ES" sz="700" u="none" strike="noStrike" dirty="0">
                          <a:effectLst/>
                        </a:rPr>
                        <a:t>2.1. Elabora la documentación necesaria para la planificación y construcción del prototipo.</a:t>
                      </a:r>
                      <a:endParaRPr lang="es-ES" sz="700" b="0" i="0" u="none" strike="noStrike" dirty="0">
                        <a:solidFill>
                          <a:srgbClr val="000000"/>
                        </a:solidFill>
                        <a:effectLst/>
                        <a:latin typeface="Times New Roman"/>
                      </a:endParaRPr>
                    </a:p>
                  </a:txBody>
                  <a:tcPr marL="0" marR="0" marT="0" marB="0" anchor="ctr"/>
                </a:tc>
              </a:tr>
              <a:tr h="2810724">
                <a:tc>
                  <a:txBody>
                    <a:bodyPr/>
                    <a:lstStyle/>
                    <a:p>
                      <a:pPr algn="l" fontAlgn="ctr"/>
                      <a:r>
                        <a:rPr lang="es-ES" sz="700" u="none" strike="noStrike">
                          <a:effectLst/>
                        </a:rPr>
                        <a:t>2. Disponer de destrezas técnicas y conocimientos suficientes para el análisis, intervención, diseño, elaboración y manipulación de forma segura y precisa de materiales, objetos y sistemas tecnológicos.</a:t>
                      </a:r>
                      <a:endParaRPr lang="es-ES" sz="700" b="0" i="0" u="none" strike="noStrike">
                        <a:solidFill>
                          <a:srgbClr val="000000"/>
                        </a:solidFill>
                        <a:effectLst/>
                        <a:latin typeface="Times New Roman"/>
                      </a:endParaRPr>
                    </a:p>
                  </a:txBody>
                  <a:tcPr marL="0" marR="0" marT="0" marB="0" anchor="ctr"/>
                </a:tc>
                <a:tc>
                  <a:txBody>
                    <a:bodyPr/>
                    <a:lstStyle/>
                    <a:p>
                      <a:pPr algn="l" fontAlgn="ctr"/>
                      <a:r>
                        <a:rPr lang="es-ES" sz="700" u="none" strike="noStrike" dirty="0">
                          <a:effectLst/>
                        </a:rPr>
                        <a:t>El aula-taller. </a:t>
                      </a:r>
                      <a:endParaRPr lang="es-ES" sz="700" b="0" i="0" u="none" strike="noStrike" dirty="0">
                        <a:solidFill>
                          <a:srgbClr val="000000"/>
                        </a:solidFill>
                        <a:effectLst/>
                        <a:latin typeface="Times New Roman"/>
                      </a:endParaRPr>
                    </a:p>
                  </a:txBody>
                  <a:tcPr marL="0" marR="0" marT="0" marB="0" anchor="ctr"/>
                </a:tc>
                <a:tc vMerge="1">
                  <a:txBody>
                    <a:bodyPr/>
                    <a:lstStyle/>
                    <a:p>
                      <a:endParaRPr lang="es-ES"/>
                    </a:p>
                  </a:txBody>
                  <a:tcPr/>
                </a:tc>
                <a:tc vMerge="1">
                  <a:txBody>
                    <a:bodyPr/>
                    <a:lstStyle/>
                    <a:p>
                      <a:endParaRPr lang="es-ES"/>
                    </a:p>
                  </a:txBody>
                  <a:tcPr/>
                </a:tc>
                <a:tc vMerge="1">
                  <a:txBody>
                    <a:bodyPr/>
                    <a:lstStyle/>
                    <a:p>
                      <a:endParaRPr lang="es-ES"/>
                    </a:p>
                  </a:txBody>
                  <a:tcPr/>
                </a:tc>
              </a:tr>
            </a:tbl>
          </a:graphicData>
        </a:graphic>
      </p:graphicFrame>
    </p:spTree>
    <p:extLst>
      <p:ext uri="{BB962C8B-B14F-4D97-AF65-F5344CB8AC3E}">
        <p14:creationId xmlns:p14="http://schemas.microsoft.com/office/powerpoint/2010/main" xmlns="" val="30690550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TECNOLOGÍA 3º ESO</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xmlns="" val="1160609814"/>
              </p:ext>
            </p:extLst>
          </p:nvPr>
        </p:nvGraphicFramePr>
        <p:xfrm>
          <a:off x="2495600" y="1628801"/>
          <a:ext cx="7344806" cy="4352925"/>
        </p:xfrm>
        <a:graphic>
          <a:graphicData uri="http://schemas.openxmlformats.org/drawingml/2006/table">
            <a:tbl>
              <a:tblPr/>
              <a:tblGrid>
                <a:gridCol w="522144"/>
                <a:gridCol w="487333"/>
                <a:gridCol w="487333"/>
                <a:gridCol w="487333"/>
                <a:gridCol w="487333"/>
                <a:gridCol w="487333"/>
                <a:gridCol w="487333"/>
                <a:gridCol w="487333"/>
                <a:gridCol w="487333"/>
                <a:gridCol w="487333"/>
                <a:gridCol w="487333"/>
                <a:gridCol w="487333"/>
                <a:gridCol w="487333"/>
                <a:gridCol w="487333"/>
                <a:gridCol w="487333"/>
              </a:tblGrid>
              <a:tr h="1657350">
                <a:tc>
                  <a:txBody>
                    <a:bodyPr/>
                    <a:lstStyle/>
                    <a:p>
                      <a:pPr algn="ctr" fontAlgn="b"/>
                      <a:r>
                        <a:rPr lang="es-ES" sz="1200" b="1" i="0" u="none" strike="noStrike" dirty="0">
                          <a:solidFill>
                            <a:srgbClr val="000000"/>
                          </a:solidFill>
                          <a:effectLst/>
                          <a:latin typeface="+mn-lt"/>
                        </a:rPr>
                        <a:t>CRITERIOS</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ctr"/>
                      <a:r>
                        <a:rPr lang="es-ES" sz="1200" b="1" i="0" u="none" strike="noStrike" dirty="0">
                          <a:solidFill>
                            <a:srgbClr val="000000"/>
                          </a:solidFill>
                          <a:effectLst/>
                          <a:latin typeface="+mn-lt"/>
                        </a:rPr>
                        <a:t>UD1</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s-ES" sz="1200" b="1" i="0" u="none" strike="noStrike" dirty="0">
                          <a:solidFill>
                            <a:srgbClr val="000000"/>
                          </a:solidFill>
                          <a:effectLst/>
                          <a:latin typeface="+mn-lt"/>
                        </a:rPr>
                        <a:t>UD2</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s-ES" sz="1200" b="1" i="0" u="none" strike="noStrike" dirty="0">
                          <a:solidFill>
                            <a:srgbClr val="000000"/>
                          </a:solidFill>
                          <a:effectLst/>
                          <a:latin typeface="+mn-lt"/>
                        </a:rPr>
                        <a:t>UD3</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s-ES" sz="1200" b="1" i="0" u="none" strike="noStrike" dirty="0">
                          <a:solidFill>
                            <a:srgbClr val="000000"/>
                          </a:solidFill>
                          <a:effectLst/>
                          <a:latin typeface="+mn-lt"/>
                        </a:rPr>
                        <a:t>UD4</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s-ES" sz="1200" b="1" i="0" u="none" strike="noStrike" dirty="0">
                          <a:solidFill>
                            <a:srgbClr val="000000"/>
                          </a:solidFill>
                          <a:effectLst/>
                          <a:latin typeface="+mn-lt"/>
                        </a:rPr>
                        <a:t>UD5</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s-ES" sz="1200" b="1" i="0" u="none" strike="noStrike">
                          <a:solidFill>
                            <a:srgbClr val="000000"/>
                          </a:solidFill>
                          <a:effectLst/>
                          <a:latin typeface="+mn-lt"/>
                        </a:rPr>
                        <a:t>UD6</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s-ES" sz="1200" b="1" i="0" u="none" strike="noStrike">
                          <a:solidFill>
                            <a:srgbClr val="000000"/>
                          </a:solidFill>
                          <a:effectLst/>
                          <a:latin typeface="+mn-lt"/>
                        </a:rPr>
                        <a:t>UD7</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s-ES" sz="1200" b="1" i="0" u="none" strike="noStrike">
                          <a:solidFill>
                            <a:srgbClr val="000000"/>
                          </a:solidFill>
                          <a:effectLst/>
                          <a:latin typeface="+mn-lt"/>
                        </a:rPr>
                        <a:t>UD8</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s-ES" sz="1200" b="1" i="0" u="none" strike="noStrike">
                          <a:solidFill>
                            <a:srgbClr val="000000"/>
                          </a:solidFill>
                          <a:effectLst/>
                          <a:latin typeface="+mn-lt"/>
                        </a:rPr>
                        <a:t>UD9</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s-ES" sz="1200" b="1" i="0" u="none" strike="noStrike">
                          <a:solidFill>
                            <a:srgbClr val="000000"/>
                          </a:solidFill>
                          <a:effectLst/>
                          <a:latin typeface="+mn-lt"/>
                        </a:rPr>
                        <a:t>UD10</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s-ES" sz="1200" b="1" i="0" u="none" strike="noStrike">
                          <a:solidFill>
                            <a:srgbClr val="000000"/>
                          </a:solidFill>
                          <a:effectLst/>
                          <a:latin typeface="+mn-lt"/>
                        </a:rPr>
                        <a:t>UD11</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s-ES" sz="1200" b="1" i="0" u="none" strike="noStrike">
                          <a:solidFill>
                            <a:srgbClr val="000000"/>
                          </a:solidFill>
                          <a:effectLst/>
                          <a:latin typeface="+mn-lt"/>
                        </a:rPr>
                        <a:t>UD12</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auto"/>
                      <a:r>
                        <a:rPr lang="es-ES" sz="1200" b="1" i="0" u="none" strike="noStrike">
                          <a:solidFill>
                            <a:srgbClr val="000000"/>
                          </a:solidFill>
                          <a:effectLst/>
                          <a:latin typeface="+mn-lt"/>
                        </a:rPr>
                        <a:t>POND.POR CRITERIO FINAL</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auto"/>
                      <a:r>
                        <a:rPr lang="es-ES" sz="1200" b="1" i="0" u="none" strike="noStrike" dirty="0">
                          <a:solidFill>
                            <a:srgbClr val="000000"/>
                          </a:solidFill>
                          <a:effectLst/>
                          <a:latin typeface="+mn-lt"/>
                        </a:rPr>
                        <a:t>POND.POR BLOQUES</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r>
              <a:tr h="190500">
                <a:tc>
                  <a:txBody>
                    <a:bodyPr/>
                    <a:lstStyle/>
                    <a:p>
                      <a:pPr algn="ctr" fontAlgn="b"/>
                      <a:r>
                        <a:rPr lang="es-ES" sz="1200" b="0" i="0" u="none" strike="noStrike">
                          <a:solidFill>
                            <a:srgbClr val="000000"/>
                          </a:solidFill>
                          <a:effectLst/>
                          <a:latin typeface="+mn-lt"/>
                        </a:rPr>
                        <a:t>b1.1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200" b="0" i="0" u="none" strike="noStrike">
                          <a:solidFill>
                            <a:srgbClr val="000000"/>
                          </a:solidFill>
                          <a:effectLst/>
                          <a:latin typeface="+mn-lt"/>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b"/>
                      <a:r>
                        <a:rPr lang="es-ES" sz="1200" b="0" i="0" u="none" strike="noStrike" dirty="0" smtClean="0">
                          <a:solidFill>
                            <a:srgbClr val="000000"/>
                          </a:solidFill>
                          <a:effectLst/>
                          <a:latin typeface="+mn-lt"/>
                        </a:rPr>
                        <a:t>15</a:t>
                      </a:r>
                      <a:r>
                        <a:rPr lang="es-ES" sz="1200" b="0" i="0" u="none" strike="noStrike" dirty="0">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ctr" fontAlgn="b"/>
                      <a:r>
                        <a:rPr lang="es-ES" sz="1200" b="0" i="0" u="none" strike="noStrike">
                          <a:solidFill>
                            <a:srgbClr val="000000"/>
                          </a:solidFill>
                          <a:effectLst/>
                          <a:latin typeface="+mn-lt"/>
                        </a:rPr>
                        <a:t>b1.2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200" b="0" i="0" u="none" strike="noStrike">
                          <a:solidFill>
                            <a:srgbClr val="000000"/>
                          </a:solidFill>
                          <a:effectLst/>
                          <a:latin typeface="+mn-lt"/>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s-ES" sz="12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ctr" fontAlgn="b"/>
                      <a:r>
                        <a:rPr lang="es-ES" sz="1200" b="0" i="0" u="none" strike="noStrike">
                          <a:solidFill>
                            <a:srgbClr val="000000"/>
                          </a:solidFill>
                          <a:effectLst/>
                          <a:latin typeface="+mn-lt"/>
                        </a:rPr>
                        <a:t>b1.3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200" b="0" i="0" u="none" strike="noStrike">
                          <a:solidFill>
                            <a:srgbClr val="000000"/>
                          </a:solidFill>
                          <a:effectLst/>
                          <a:latin typeface="+mn-lt"/>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s-ES" sz="12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ctr" fontAlgn="b"/>
                      <a:r>
                        <a:rPr lang="es-ES" sz="1200" b="0" i="0" u="none" strike="noStrike">
                          <a:solidFill>
                            <a:srgbClr val="000000"/>
                          </a:solidFill>
                          <a:effectLst/>
                          <a:latin typeface="+mn-lt"/>
                        </a:rPr>
                        <a:t>b1.4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200" b="0" i="0" u="none" strike="noStrike">
                          <a:solidFill>
                            <a:srgbClr val="000000"/>
                          </a:solidFill>
                          <a:effectLst/>
                          <a:latin typeface="+mn-lt"/>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s-ES" sz="12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00025">
                <a:tc>
                  <a:txBody>
                    <a:bodyPr/>
                    <a:lstStyle/>
                    <a:p>
                      <a:pPr algn="ctr" fontAlgn="b"/>
                      <a:r>
                        <a:rPr lang="es-ES" sz="1200" b="0" i="0" u="none" strike="noStrike">
                          <a:solidFill>
                            <a:srgbClr val="000000"/>
                          </a:solidFill>
                          <a:effectLst/>
                          <a:latin typeface="+mn-lt"/>
                        </a:rPr>
                        <a:t>b1.5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200" b="0" i="0" u="none" strike="noStrike">
                          <a:solidFill>
                            <a:srgbClr val="000000"/>
                          </a:solidFill>
                          <a:effectLst/>
                          <a:latin typeface="+mn-lt"/>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fontAlgn="b"/>
                      <a:endParaRPr lang="es-ES" sz="12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90500">
                <a:tc>
                  <a:txBody>
                    <a:bodyPr/>
                    <a:lstStyle/>
                    <a:p>
                      <a:pPr algn="ctr" fontAlgn="b"/>
                      <a:r>
                        <a:rPr lang="es-ES" sz="1200" b="0" i="0" u="none" strike="noStrike">
                          <a:solidFill>
                            <a:srgbClr val="000000"/>
                          </a:solidFill>
                          <a:effectLst/>
                          <a:latin typeface="+mn-lt"/>
                        </a:rPr>
                        <a:t>b2.1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200" b="0" i="0" u="none" strike="noStrike">
                          <a:solidFill>
                            <a:srgbClr val="000000"/>
                          </a:solidFill>
                          <a:effectLst/>
                          <a:latin typeface="+mn-lt"/>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b"/>
                      <a:r>
                        <a:rPr lang="es-ES" sz="1200" b="0" i="0" u="none" strike="noStrike" dirty="0" smtClean="0">
                          <a:solidFill>
                            <a:srgbClr val="000000"/>
                          </a:solidFill>
                          <a:effectLst/>
                          <a:latin typeface="+mn-lt"/>
                        </a:rPr>
                        <a:t>15</a:t>
                      </a:r>
                      <a:r>
                        <a:rPr lang="es-ES" sz="1200" b="0" i="0" u="none" strike="noStrike" dirty="0">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ctr" fontAlgn="b"/>
                      <a:r>
                        <a:rPr lang="es-ES" sz="1200" b="0" i="0" u="none" strike="noStrike">
                          <a:solidFill>
                            <a:srgbClr val="000000"/>
                          </a:solidFill>
                          <a:effectLst/>
                          <a:latin typeface="+mn-lt"/>
                        </a:rPr>
                        <a:t>b2.2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200" b="0" i="0" u="none" strike="noStrike">
                          <a:solidFill>
                            <a:srgbClr val="000000"/>
                          </a:solidFill>
                          <a:effectLst/>
                          <a:latin typeface="+mn-lt"/>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s-ES" sz="12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ctr" fontAlgn="b"/>
                      <a:r>
                        <a:rPr lang="es-ES" sz="1200" b="0" i="0" u="none" strike="noStrike">
                          <a:solidFill>
                            <a:srgbClr val="000000"/>
                          </a:solidFill>
                          <a:effectLst/>
                          <a:latin typeface="+mn-lt"/>
                        </a:rPr>
                        <a:t>b2.3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200" b="0" i="0" u="none" strike="noStrike" dirty="0">
                          <a:solidFill>
                            <a:srgbClr val="000000"/>
                          </a:solidFill>
                          <a:effectLst/>
                          <a:latin typeface="+mn-lt"/>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s-ES" sz="12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ctr" fontAlgn="b"/>
                      <a:r>
                        <a:rPr lang="es-ES" sz="1200" b="0" i="0" u="none" strike="noStrike">
                          <a:solidFill>
                            <a:srgbClr val="000000"/>
                          </a:solidFill>
                          <a:effectLst/>
                          <a:latin typeface="+mn-lt"/>
                        </a:rPr>
                        <a:t>b2.4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200" b="0" i="0" u="none" strike="noStrike" dirty="0">
                          <a:solidFill>
                            <a:srgbClr val="000000"/>
                          </a:solidFill>
                          <a:effectLst/>
                          <a:latin typeface="+mn-lt"/>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s-ES" sz="12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00025">
                <a:tc>
                  <a:txBody>
                    <a:bodyPr/>
                    <a:lstStyle/>
                    <a:p>
                      <a:pPr algn="ctr" fontAlgn="b"/>
                      <a:r>
                        <a:rPr lang="es-ES" sz="1200" b="0" i="0" u="none" strike="noStrike">
                          <a:solidFill>
                            <a:srgbClr val="000000"/>
                          </a:solidFill>
                          <a:effectLst/>
                          <a:latin typeface="+mn-lt"/>
                        </a:rPr>
                        <a:t>b2.5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200" b="0" i="0" u="none" strike="noStrike" dirty="0">
                          <a:solidFill>
                            <a:srgbClr val="000000"/>
                          </a:solidFill>
                          <a:effectLst/>
                          <a:latin typeface="+mn-lt"/>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fontAlgn="b"/>
                      <a:endParaRPr lang="es-ES" sz="12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90500">
                <a:tc>
                  <a:txBody>
                    <a:bodyPr/>
                    <a:lstStyle/>
                    <a:p>
                      <a:pPr algn="ctr" fontAlgn="b"/>
                      <a:r>
                        <a:rPr lang="es-ES" sz="1200" b="0" i="0" u="none" strike="noStrike">
                          <a:solidFill>
                            <a:srgbClr val="000000"/>
                          </a:solidFill>
                          <a:effectLst/>
                          <a:latin typeface="+mn-lt"/>
                        </a:rPr>
                        <a:t>b3.1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200" b="0" i="0" u="none" strike="noStrike" dirty="0">
                          <a:solidFill>
                            <a:srgbClr val="000000"/>
                          </a:solidFill>
                          <a:effectLst/>
                          <a:latin typeface="+mn-lt"/>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b"/>
                      <a:r>
                        <a:rPr lang="es-ES" sz="1200" b="0" i="0" u="none" strike="noStrike" dirty="0" smtClean="0">
                          <a:solidFill>
                            <a:srgbClr val="000000"/>
                          </a:solidFill>
                          <a:effectLst/>
                          <a:latin typeface="+mn-lt"/>
                        </a:rPr>
                        <a:t>12</a:t>
                      </a:r>
                      <a:r>
                        <a:rPr lang="es-ES" sz="1200" b="0" i="0" u="none" strike="noStrike" dirty="0">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ctr" fontAlgn="b"/>
                      <a:r>
                        <a:rPr lang="es-ES" sz="1200" b="0" i="0" u="none" strike="noStrike">
                          <a:solidFill>
                            <a:srgbClr val="000000"/>
                          </a:solidFill>
                          <a:effectLst/>
                          <a:latin typeface="+mn-lt"/>
                        </a:rPr>
                        <a:t>b3.2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200" b="0" i="0" u="none" strike="noStrike" dirty="0">
                          <a:solidFill>
                            <a:srgbClr val="000000"/>
                          </a:solidFill>
                          <a:effectLst/>
                          <a:latin typeface="+mn-lt"/>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s-ES" sz="12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ctr" fontAlgn="b"/>
                      <a:r>
                        <a:rPr lang="es-ES" sz="1200" b="0" i="0" u="none" strike="noStrike">
                          <a:solidFill>
                            <a:srgbClr val="000000"/>
                          </a:solidFill>
                          <a:effectLst/>
                          <a:latin typeface="+mn-lt"/>
                        </a:rPr>
                        <a:t>b3.3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200" b="0" i="0" u="none" strike="noStrike">
                          <a:solidFill>
                            <a:srgbClr val="000000"/>
                          </a:solidFill>
                          <a:effectLst/>
                          <a:latin typeface="+mn-lt"/>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s-ES" sz="12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00025">
                <a:tc>
                  <a:txBody>
                    <a:bodyPr/>
                    <a:lstStyle/>
                    <a:p>
                      <a:pPr algn="ctr" fontAlgn="b"/>
                      <a:r>
                        <a:rPr lang="es-ES" sz="1200" b="0" i="0" u="none" strike="noStrike">
                          <a:solidFill>
                            <a:srgbClr val="000000"/>
                          </a:solidFill>
                          <a:effectLst/>
                          <a:latin typeface="+mn-lt"/>
                        </a:rPr>
                        <a:t>b3.4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effectLst/>
                          <a:latin typeface="+mn-lt"/>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200" b="0" i="0" u="none" strike="noStrike" dirty="0">
                          <a:solidFill>
                            <a:srgbClr val="000000"/>
                          </a:solidFill>
                          <a:effectLst/>
                          <a:latin typeface="+mn-lt"/>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fontAlgn="b"/>
                      <a:endParaRPr lang="es-ES" sz="12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8132345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TECNOLOGÍA: UDI. 0</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xmlns="" val="2970576401"/>
              </p:ext>
            </p:extLst>
          </p:nvPr>
        </p:nvGraphicFramePr>
        <p:xfrm>
          <a:off x="2279577" y="1268761"/>
          <a:ext cx="7620001" cy="5261911"/>
        </p:xfrm>
        <a:graphic>
          <a:graphicData uri="http://schemas.openxmlformats.org/drawingml/2006/table">
            <a:tbl>
              <a:tblPr>
                <a:tableStyleId>{5C22544A-7EE6-4342-B048-85BDC9FD1C3A}</a:tableStyleId>
              </a:tblPr>
              <a:tblGrid>
                <a:gridCol w="3375490"/>
                <a:gridCol w="692982"/>
                <a:gridCol w="2268955"/>
                <a:gridCol w="662244"/>
                <a:gridCol w="620330"/>
              </a:tblGrid>
              <a:tr h="167595">
                <a:tc>
                  <a:txBody>
                    <a:bodyPr/>
                    <a:lstStyle/>
                    <a:p>
                      <a:pPr algn="ctr" fontAlgn="b"/>
                      <a:r>
                        <a:rPr lang="es-ES" sz="1000" u="none" strike="noStrike" dirty="0">
                          <a:effectLst/>
                        </a:rPr>
                        <a:t> </a:t>
                      </a:r>
                      <a:endParaRPr lang="es-ES" sz="10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s-ES" sz="1000" b="0" i="0" u="none" strike="noStrike">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s-ES" sz="1000" b="0" i="0" u="none" strike="noStrike">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b"/>
                      <a:r>
                        <a:rPr lang="es-ES" sz="1000" b="1" u="none" strike="noStrike" dirty="0">
                          <a:effectLst/>
                        </a:rPr>
                        <a:t>PONDERACIÓN</a:t>
                      </a:r>
                      <a:endParaRPr lang="es-ES" sz="10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a:p>
                  </a:txBody>
                  <a:tcPr/>
                </a:tc>
              </a:tr>
              <a:tr h="167595">
                <a:tc>
                  <a:txBody>
                    <a:bodyPr/>
                    <a:lstStyle/>
                    <a:p>
                      <a:pPr algn="ctr" fontAlgn="b"/>
                      <a:r>
                        <a:rPr lang="es-ES" sz="1000" u="none" strike="noStrike">
                          <a:effectLst/>
                        </a:rPr>
                        <a:t> </a:t>
                      </a:r>
                      <a:endParaRPr lang="es-ES" sz="1000" b="0" i="0" u="none" strike="noStrike">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s-ES" sz="1000" b="0" i="0" u="none" strike="noStrike">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s-ES" sz="1000" b="0" i="0" u="none" strike="noStrike">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b"/>
                      <a:r>
                        <a:rPr lang="es-ES" sz="1000" b="1" u="none" strike="noStrike" dirty="0">
                          <a:effectLst/>
                        </a:rPr>
                        <a:t>INSTRUMENTO</a:t>
                      </a:r>
                      <a:endParaRPr lang="es-ES" sz="10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a:p>
                  </a:txBody>
                  <a:tcPr/>
                </a:tc>
              </a:tr>
              <a:tr h="335191">
                <a:tc>
                  <a:txBody>
                    <a:bodyPr/>
                    <a:lstStyle/>
                    <a:p>
                      <a:pPr algn="ctr" fontAlgn="b"/>
                      <a:r>
                        <a:rPr lang="es-ES" sz="1000" b="1" u="none" strike="noStrike" dirty="0">
                          <a:effectLst/>
                        </a:rPr>
                        <a:t>CRITERIOS EVALUACIÓN</a:t>
                      </a:r>
                      <a:endParaRPr lang="es-ES" sz="10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1000" b="1" u="none" strike="noStrike" dirty="0">
                          <a:effectLst/>
                        </a:rPr>
                        <a:t>CC</a:t>
                      </a:r>
                      <a:endParaRPr lang="es-ES" sz="10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1000" b="1" u="none" strike="noStrike" dirty="0">
                          <a:effectLst/>
                        </a:rPr>
                        <a:t>ESTANDAR </a:t>
                      </a:r>
                      <a:endParaRPr lang="es-ES" sz="10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ES" sz="1000" b="1" u="none" strike="noStrike" dirty="0">
                          <a:effectLst/>
                        </a:rPr>
                        <a:t>PROYECTO</a:t>
                      </a:r>
                      <a:endParaRPr lang="es-ES" sz="10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r>
                        <a:rPr lang="es-ES" sz="1000" b="1" u="none" strike="noStrike" dirty="0">
                          <a:effectLst/>
                        </a:rPr>
                        <a:t>MEMORIA TÉCNICA</a:t>
                      </a:r>
                      <a:endParaRPr lang="es-ES" sz="10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65349">
                <a:tc>
                  <a:txBody>
                    <a:bodyPr/>
                    <a:lstStyle/>
                    <a:p>
                      <a:pPr algn="l" fontAlgn="ctr"/>
                      <a:r>
                        <a:rPr lang="es-ES" sz="1100" u="none" strike="noStrike" dirty="0">
                          <a:effectLst/>
                        </a:rPr>
                        <a:t>B.1C.1. Identificar las etapas necesarias para la creación de un producto tecnológico desde su origen hasta su comercialización, describiendo cada una de ellas, investigando su influencia en la sociedad y proponiendo mejoras tanto desde el punto de vista de su utilidad como de su posible impacto social.</a:t>
                      </a:r>
                      <a:endParaRPr lang="es-ES" sz="1100" b="0" i="0" u="none" strike="noStrike" dirty="0">
                        <a:solidFill>
                          <a:srgbClr val="000000"/>
                        </a:solidFill>
                        <a:effectLst/>
                        <a:latin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ES" sz="1100" u="none" strike="noStrike" dirty="0">
                          <a:effectLst/>
                        </a:rPr>
                        <a:t>CAA, CSC, CCL, CMCT.</a:t>
                      </a:r>
                      <a:endParaRPr lang="es-ES" sz="1100" b="0" i="0" u="none" strike="noStrike" dirty="0">
                        <a:solidFill>
                          <a:srgbClr val="000000"/>
                        </a:solidFill>
                        <a:effectLst/>
                        <a:latin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s-ES" sz="1100" u="none" strike="noStrike" dirty="0">
                          <a:effectLst/>
                        </a:rPr>
                        <a:t>1.1. Diseña un prototipo que da solución a un problema técnico, mediante el proceso de resolución de problemas tecnológicos.</a:t>
                      </a:r>
                      <a:endParaRPr lang="es-ES" sz="1100" b="0" i="0" u="none" strike="noStrike" dirty="0">
                        <a:solidFill>
                          <a:srgbClr val="000000"/>
                        </a:solidFill>
                        <a:effectLst/>
                        <a:latin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1000" u="none" strike="noStrike" dirty="0">
                          <a:effectLst/>
                        </a:rPr>
                        <a:t>30%</a:t>
                      </a:r>
                      <a:endParaRPr lang="es-ES" sz="1000" b="0"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1000" u="none" strike="noStrike">
                          <a:effectLst/>
                        </a:rPr>
                        <a:t> </a:t>
                      </a:r>
                      <a:endParaRPr lang="es-ES" sz="1000" b="0" i="0" u="none" strike="noStrike">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3900">
                <a:tc>
                  <a:txBody>
                    <a:bodyPr/>
                    <a:lstStyle/>
                    <a:p>
                      <a:pPr algn="l" fontAlgn="ctr"/>
                      <a:r>
                        <a:rPr lang="es-ES" sz="1100" u="none" strike="noStrike" dirty="0">
                          <a:effectLst/>
                        </a:rPr>
                        <a:t>B.1C.2. Realizar las operaciones técnicas previstas en un plan de trabajo utilizando los recursos materiales y organizativos con criterios de economía, seguridad y respeto al medio ambiente y valorando las condiciones del entorno de trabajo. </a:t>
                      </a:r>
                      <a:endParaRPr lang="es-ES" sz="1100" b="0" i="0" u="none" strike="noStrike" dirty="0">
                        <a:solidFill>
                          <a:srgbClr val="000000"/>
                        </a:solidFill>
                        <a:effectLst/>
                        <a:latin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ES" sz="1100" u="none" strike="noStrike" dirty="0">
                          <a:effectLst/>
                        </a:rPr>
                        <a:t>SIEP, CAA, CSC, CMCT.</a:t>
                      </a:r>
                      <a:endParaRPr lang="es-ES" sz="1100" b="0" i="0" u="none" strike="noStrike" dirty="0">
                        <a:solidFill>
                          <a:srgbClr val="000000"/>
                        </a:solidFill>
                        <a:effectLst/>
                        <a:latin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s-ES" sz="1100" u="none" strike="noStrike">
                          <a:effectLst/>
                        </a:rPr>
                        <a:t>2.1. Elabora la documentación necesaria para la planificación y construcción del prototipo.</a:t>
                      </a:r>
                      <a:endParaRPr lang="es-ES" sz="1100" b="0" i="0" u="none" strike="noStrike">
                        <a:solidFill>
                          <a:srgbClr val="000000"/>
                        </a:solidFill>
                        <a:effectLst/>
                        <a:latin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1000" u="none" strike="noStrike" dirty="0">
                          <a:effectLst/>
                        </a:rPr>
                        <a:t>30%</a:t>
                      </a:r>
                      <a:endParaRPr lang="es-ES" sz="1000" b="0"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1000" u="none" strike="noStrike">
                          <a:effectLst/>
                        </a:rPr>
                        <a:t> </a:t>
                      </a:r>
                      <a:endParaRPr lang="es-ES" sz="1000" b="0" i="0" u="none" strike="noStrike">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3900">
                <a:tc>
                  <a:txBody>
                    <a:bodyPr/>
                    <a:lstStyle/>
                    <a:p>
                      <a:pPr algn="l" fontAlgn="ctr"/>
                      <a:r>
                        <a:rPr lang="es-ES" sz="1100" u="none" strike="noStrike">
                          <a:effectLst/>
                        </a:rPr>
                        <a:t>B.1C.3. Realizar adecuadamente los documentos técnicos necesarios en un proceso tecnológico, respetando la normalización asociada. </a:t>
                      </a:r>
                      <a:endParaRPr lang="es-ES" sz="1100" b="0" i="0" u="none" strike="noStrike">
                        <a:solidFill>
                          <a:srgbClr val="000000"/>
                        </a:solidFill>
                        <a:effectLst/>
                        <a:latin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ES" sz="1100" u="none" strike="noStrike" dirty="0">
                          <a:effectLst/>
                        </a:rPr>
                        <a:t>CMCT, SIEP, CAA, CD, CCL.</a:t>
                      </a:r>
                      <a:endParaRPr lang="es-ES" sz="1100" b="0" i="0" u="none" strike="noStrike" dirty="0">
                        <a:solidFill>
                          <a:srgbClr val="000000"/>
                        </a:solidFill>
                        <a:effectLst/>
                        <a:latin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s-ES" sz="1100" u="none" strike="noStrike" dirty="0">
                          <a:effectLst/>
                        </a:rPr>
                        <a:t> </a:t>
                      </a:r>
                      <a:endParaRPr lang="es-ES" sz="1100" b="0" i="0" u="none" strike="noStrike" dirty="0">
                        <a:solidFill>
                          <a:srgbClr val="000000"/>
                        </a:solidFill>
                        <a:effectLst/>
                        <a:latin typeface="Eras Medium ITC"/>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1000" u="none" strike="noStrike" dirty="0">
                          <a:effectLst/>
                        </a:rPr>
                        <a:t> </a:t>
                      </a:r>
                      <a:endParaRPr lang="es-ES" sz="1000" b="0"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1000" u="none" strike="noStrike">
                          <a:effectLst/>
                        </a:rPr>
                        <a:t>10%</a:t>
                      </a:r>
                      <a:endParaRPr lang="es-ES" sz="1000" b="0" i="0" u="none" strike="noStrike">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2675">
                <a:tc>
                  <a:txBody>
                    <a:bodyPr/>
                    <a:lstStyle/>
                    <a:p>
                      <a:pPr algn="l" fontAlgn="ctr"/>
                      <a:r>
                        <a:rPr lang="es-ES" sz="1100" u="none" strike="noStrike">
                          <a:effectLst/>
                        </a:rPr>
                        <a:t>B.1C.4. Emplear las Tecnologías de la Información y la Comunicación para las diferentes fases del proceso tecnológico. </a:t>
                      </a:r>
                      <a:endParaRPr lang="es-ES" sz="1100" b="0" i="0" u="none" strike="noStrike">
                        <a:solidFill>
                          <a:srgbClr val="000000"/>
                        </a:solidFill>
                        <a:effectLst/>
                        <a:latin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ES" sz="1100" u="none" strike="noStrike" dirty="0">
                          <a:effectLst/>
                        </a:rPr>
                        <a:t>CD, SIEP, CAA.</a:t>
                      </a:r>
                      <a:endParaRPr lang="es-ES" sz="1100" b="0" i="0" u="none" strike="noStrike" dirty="0">
                        <a:solidFill>
                          <a:srgbClr val="000000"/>
                        </a:solidFill>
                        <a:effectLst/>
                        <a:latin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s-ES" sz="1100" u="none" strike="noStrike" dirty="0">
                          <a:effectLst/>
                        </a:rPr>
                        <a:t> </a:t>
                      </a:r>
                      <a:endParaRPr lang="es-ES" sz="1100" b="0" i="0" u="none" strike="noStrike" dirty="0">
                        <a:solidFill>
                          <a:srgbClr val="000000"/>
                        </a:solidFill>
                        <a:effectLst/>
                        <a:latin typeface="Eras Medium ITC"/>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1000" u="none" strike="noStrike" dirty="0">
                          <a:effectLst/>
                        </a:rPr>
                        <a:t> </a:t>
                      </a:r>
                      <a:endParaRPr lang="es-ES" sz="1000" b="0"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1000" u="none" strike="noStrike">
                          <a:effectLst/>
                        </a:rPr>
                        <a:t>10%</a:t>
                      </a:r>
                      <a:endParaRPr lang="es-ES" sz="1000" b="0" i="0" u="none" strike="noStrike">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1950">
                <a:tc>
                  <a:txBody>
                    <a:bodyPr/>
                    <a:lstStyle/>
                    <a:p>
                      <a:pPr algn="l" fontAlgn="ctr"/>
                      <a:r>
                        <a:rPr lang="es-ES" sz="1100" u="none" strike="noStrike">
                          <a:effectLst/>
                        </a:rPr>
                        <a:t>B.1C.5. Valorar el desarrollo tecnológico en todas sus dimensiones. </a:t>
                      </a:r>
                      <a:endParaRPr lang="es-ES" sz="1100" b="0" i="0" u="none" strike="noStrike">
                        <a:solidFill>
                          <a:srgbClr val="000000"/>
                        </a:solidFill>
                        <a:effectLst/>
                        <a:latin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ES" sz="1100" u="none" strike="noStrike" dirty="0">
                          <a:effectLst/>
                        </a:rPr>
                        <a:t>CAA,</a:t>
                      </a:r>
                      <a:endParaRPr lang="es-ES" sz="1100" b="0" i="0" u="none" strike="noStrike" dirty="0">
                        <a:solidFill>
                          <a:srgbClr val="000000"/>
                        </a:solidFill>
                        <a:effectLst/>
                        <a:latin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s-ES" sz="1100" u="none" strike="noStrike" dirty="0">
                          <a:effectLst/>
                        </a:rPr>
                        <a:t> </a:t>
                      </a:r>
                      <a:endParaRPr lang="es-ES" sz="1100" b="0" i="0" u="none" strike="noStrike" dirty="0">
                        <a:solidFill>
                          <a:srgbClr val="000000"/>
                        </a:solidFill>
                        <a:effectLst/>
                        <a:latin typeface="Eras Medium ITC"/>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1000" u="none" strike="noStrike" dirty="0">
                          <a:effectLst/>
                        </a:rPr>
                        <a:t>10%</a:t>
                      </a:r>
                      <a:endParaRPr lang="es-ES" sz="1000" b="0"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1000" u="none" strike="noStrike" dirty="0">
                          <a:effectLst/>
                        </a:rPr>
                        <a:t> </a:t>
                      </a:r>
                      <a:endParaRPr lang="es-ES" sz="1000" b="0"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8204">
                <a:tc>
                  <a:txBody>
                    <a:bodyPr/>
                    <a:lstStyle/>
                    <a:p>
                      <a:pPr algn="l" fontAlgn="ctr"/>
                      <a:r>
                        <a:rPr lang="es-ES" sz="1100" u="none" strike="noStrike">
                          <a:effectLst/>
                        </a:rPr>
                        <a:t>B.6C.5. Aplicar las destrezas básicas para manejar herramientas de ofimática elementales (procesador de textos, editor de presentaciones y hoja de cálculo). </a:t>
                      </a:r>
                      <a:endParaRPr lang="es-ES" sz="1100" b="0" i="0" u="none" strike="noStrike">
                        <a:solidFill>
                          <a:srgbClr val="000000"/>
                        </a:solidFill>
                        <a:effectLst/>
                        <a:latin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ES" sz="1100" u="none" strike="noStrike" dirty="0">
                          <a:effectLst/>
                        </a:rPr>
                        <a:t>CD, SIEP, CCL.</a:t>
                      </a:r>
                      <a:endParaRPr lang="es-ES" sz="1100" b="0" i="0" u="none" strike="noStrike" dirty="0">
                        <a:solidFill>
                          <a:srgbClr val="000000"/>
                        </a:solidFill>
                        <a:effectLst/>
                        <a:latin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s-ES" sz="1100" u="none" strike="noStrike" dirty="0">
                          <a:effectLst/>
                        </a:rPr>
                        <a:t> </a:t>
                      </a:r>
                      <a:endParaRPr lang="es-ES" sz="1100" b="0" i="0" u="none" strike="noStrike" dirty="0">
                        <a:solidFill>
                          <a:srgbClr val="000000"/>
                        </a:solidFill>
                        <a:effectLst/>
                        <a:latin typeface="Eras Medium ITC"/>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1000" u="none" strike="noStrike" dirty="0">
                          <a:effectLst/>
                        </a:rPr>
                        <a:t> </a:t>
                      </a:r>
                      <a:endParaRPr lang="es-ES" sz="1000" b="0"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1000" u="none" strike="noStrike" dirty="0">
                          <a:effectLst/>
                        </a:rPr>
                        <a:t>10%</a:t>
                      </a:r>
                      <a:endParaRPr lang="es-ES" sz="1000" b="0"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7595">
                <a:tc>
                  <a:txBody>
                    <a:bodyPr/>
                    <a:lstStyle/>
                    <a:p>
                      <a:pPr algn="l" fontAlgn="b"/>
                      <a:r>
                        <a:rPr lang="es-ES" sz="1000" u="none" strike="noStrike">
                          <a:effectLst/>
                        </a:rPr>
                        <a:t> </a:t>
                      </a:r>
                      <a:endParaRPr lang="es-ES" sz="1000" b="0" i="0" u="none" strike="noStrike">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ES" sz="1000" u="none" strike="noStrike">
                          <a:effectLst/>
                        </a:rPr>
                        <a:t> </a:t>
                      </a:r>
                      <a:endParaRPr lang="es-ES" sz="1000" b="0" i="0" u="none" strike="noStrike">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200" b="1" u="none" strike="noStrike" dirty="0">
                          <a:effectLst/>
                        </a:rPr>
                        <a:t>TOTAL</a:t>
                      </a:r>
                      <a:endParaRPr lang="es-ES" sz="12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1200" b="1" u="none" strike="noStrike" dirty="0">
                          <a:effectLst/>
                        </a:rPr>
                        <a:t>70%</a:t>
                      </a:r>
                      <a:endParaRPr lang="es-ES" sz="12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1200" b="1" u="none" strike="noStrike" dirty="0">
                          <a:effectLst/>
                        </a:rPr>
                        <a:t>30%</a:t>
                      </a:r>
                      <a:endParaRPr lang="es-ES" sz="12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3420165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TAREAS DE LA SESIÓN</a:t>
            </a:r>
            <a:endParaRPr lang="es-ES" dirty="0"/>
          </a:p>
        </p:txBody>
      </p:sp>
      <p:sp>
        <p:nvSpPr>
          <p:cNvPr id="3" name="Marcador de contenido 2"/>
          <p:cNvSpPr>
            <a:spLocks noGrp="1"/>
          </p:cNvSpPr>
          <p:nvPr>
            <p:ph idx="1"/>
          </p:nvPr>
        </p:nvSpPr>
        <p:spPr/>
        <p:txBody>
          <a:bodyPr/>
          <a:lstStyle/>
          <a:p>
            <a:pPr>
              <a:buFont typeface="+mj-lt"/>
              <a:buAutoNum type="arabicPeriod"/>
            </a:pPr>
            <a:r>
              <a:rPr lang="es-ES" dirty="0" smtClean="0"/>
              <a:t>Establecer la ponderación de los criterios de evaluación para una asignatura y un curso.</a:t>
            </a:r>
          </a:p>
          <a:p>
            <a:pPr>
              <a:buFont typeface="+mj-lt"/>
              <a:buAutoNum type="arabicPeriod"/>
            </a:pPr>
            <a:r>
              <a:rPr lang="es-ES" dirty="0" smtClean="0"/>
              <a:t>Determinar los instrumentos de evaluación que se van a utilizar durante el curso.</a:t>
            </a:r>
          </a:p>
          <a:p>
            <a:pPr>
              <a:buFont typeface="+mj-lt"/>
              <a:buAutoNum type="arabicPeriod"/>
            </a:pPr>
            <a:r>
              <a:rPr lang="es-ES" dirty="0" smtClean="0"/>
              <a:t>Relacionar criterios con los instrumentos.</a:t>
            </a:r>
          </a:p>
          <a:p>
            <a:endParaRPr lang="es-ES" dirty="0"/>
          </a:p>
        </p:txBody>
      </p:sp>
    </p:spTree>
    <p:extLst>
      <p:ext uri="{BB962C8B-B14F-4D97-AF65-F5344CB8AC3E}">
        <p14:creationId xmlns:p14="http://schemas.microsoft.com/office/powerpoint/2010/main" xmlns="" val="2343122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 dirty="0" smtClean="0"/>
              <a:t>ALGO ASÍ</a:t>
            </a:r>
            <a:endParaRPr lang="es-ES"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xmlns="" val="1248616537"/>
              </p:ext>
            </p:extLst>
          </p:nvPr>
        </p:nvGraphicFramePr>
        <p:xfrm>
          <a:off x="3467100" y="2133600"/>
          <a:ext cx="6591300" cy="3215118"/>
        </p:xfrm>
        <a:graphic>
          <a:graphicData uri="http://schemas.openxmlformats.org/drawingml/2006/table">
            <a:tbl>
              <a:tblPr firstRow="1" bandRow="1">
                <a:tableStyleId>{5C22544A-7EE6-4342-B048-85BDC9FD1C3A}</a:tableStyleId>
              </a:tblPr>
              <a:tblGrid>
                <a:gridCol w="2197100"/>
                <a:gridCol w="2197100"/>
                <a:gridCol w="549275"/>
                <a:gridCol w="549275"/>
                <a:gridCol w="549275"/>
                <a:gridCol w="549275"/>
              </a:tblGrid>
              <a:tr h="575320">
                <a:tc>
                  <a:txBody>
                    <a:bodyPr/>
                    <a:lstStyle/>
                    <a:p>
                      <a:pPr algn="ctr"/>
                      <a:r>
                        <a:rPr lang="es-ES" dirty="0" smtClean="0"/>
                        <a:t>CRITERIOS</a:t>
                      </a:r>
                      <a:endParaRPr lang="es-ES" dirty="0"/>
                    </a:p>
                  </a:txBody>
                  <a:tcPr anchor="ctr"/>
                </a:tc>
                <a:tc>
                  <a:txBody>
                    <a:bodyPr/>
                    <a:lstStyle/>
                    <a:p>
                      <a:pPr algn="ctr"/>
                      <a:r>
                        <a:rPr lang="es-ES" dirty="0" smtClean="0"/>
                        <a:t>PONDERACIÓN</a:t>
                      </a:r>
                      <a:endParaRPr lang="es-ES" dirty="0"/>
                    </a:p>
                  </a:txBody>
                  <a:tcPr anchor="ctr"/>
                </a:tc>
                <a:tc gridSpan="4">
                  <a:txBody>
                    <a:bodyPr/>
                    <a:lstStyle/>
                    <a:p>
                      <a:pPr algn="ctr"/>
                      <a:r>
                        <a:rPr lang="es-ES" dirty="0" smtClean="0"/>
                        <a:t>INSTRUMENTOS</a:t>
                      </a:r>
                      <a:endParaRPr lang="es-ES" dirty="0"/>
                    </a:p>
                  </a:txBody>
                  <a:tcPr anchor="ctr"/>
                </a:tc>
                <a:tc hMerge="1">
                  <a:txBody>
                    <a:bodyPr/>
                    <a:lstStyle/>
                    <a:p>
                      <a:endParaRPr lang="es-ES"/>
                    </a:p>
                  </a:txBody>
                  <a:tcPr/>
                </a:tc>
                <a:tc hMerge="1">
                  <a:txBody>
                    <a:bodyPr/>
                    <a:lstStyle/>
                    <a:p>
                      <a:endParaRPr lang="es-ES"/>
                    </a:p>
                  </a:txBody>
                  <a:tcPr/>
                </a:tc>
                <a:tc hMerge="1">
                  <a:txBody>
                    <a:bodyPr/>
                    <a:lstStyle/>
                    <a:p>
                      <a:endParaRPr lang="es-ES"/>
                    </a:p>
                  </a:txBody>
                  <a:tcPr/>
                </a:tc>
              </a:tr>
              <a:tr h="1319899">
                <a:tc>
                  <a:txBody>
                    <a:bodyPr/>
                    <a:lstStyle/>
                    <a:p>
                      <a:endParaRPr lang="es-ES" dirty="0"/>
                    </a:p>
                  </a:txBody>
                  <a:tcPr/>
                </a:tc>
                <a:tc>
                  <a:txBody>
                    <a:bodyPr/>
                    <a:lstStyle/>
                    <a:p>
                      <a:endParaRPr lang="es-ES" dirty="0"/>
                    </a:p>
                  </a:txBody>
                  <a:tcPr/>
                </a:tc>
                <a:tc>
                  <a:txBody>
                    <a:bodyPr/>
                    <a:lstStyle/>
                    <a:p>
                      <a:endParaRPr lang="es-ES" dirty="0"/>
                    </a:p>
                  </a:txBody>
                  <a:tcPr/>
                </a:tc>
                <a:tc>
                  <a:txBody>
                    <a:bodyPr/>
                    <a:lstStyle/>
                    <a:p>
                      <a:endParaRPr lang="es-ES" dirty="0"/>
                    </a:p>
                  </a:txBody>
                  <a:tcPr/>
                </a:tc>
                <a:tc>
                  <a:txBody>
                    <a:bodyPr/>
                    <a:lstStyle/>
                    <a:p>
                      <a:endParaRPr lang="es-ES" dirty="0"/>
                    </a:p>
                  </a:txBody>
                  <a:tcPr/>
                </a:tc>
                <a:tc>
                  <a:txBody>
                    <a:bodyPr/>
                    <a:lstStyle/>
                    <a:p>
                      <a:endParaRPr lang="es-ES" dirty="0"/>
                    </a:p>
                  </a:txBody>
                  <a:tcPr/>
                </a:tc>
              </a:tr>
              <a:tr h="1319899">
                <a:tc>
                  <a:txBody>
                    <a:bodyPr/>
                    <a:lstStyle/>
                    <a:p>
                      <a:endParaRPr lang="es-ES" dirty="0"/>
                    </a:p>
                  </a:txBody>
                  <a:tcPr/>
                </a:tc>
                <a:tc>
                  <a:txBody>
                    <a:bodyPr/>
                    <a:lstStyle/>
                    <a:p>
                      <a:endParaRPr lang="es-ES" dirty="0"/>
                    </a:p>
                  </a:txBody>
                  <a:tcPr/>
                </a:tc>
                <a:tc>
                  <a:txBody>
                    <a:bodyPr/>
                    <a:lstStyle/>
                    <a:p>
                      <a:endParaRPr lang="es-ES" dirty="0"/>
                    </a:p>
                  </a:txBody>
                  <a:tcPr/>
                </a:tc>
                <a:tc>
                  <a:txBody>
                    <a:bodyPr/>
                    <a:lstStyle/>
                    <a:p>
                      <a:endParaRPr lang="es-ES" dirty="0"/>
                    </a:p>
                  </a:txBody>
                  <a:tcPr/>
                </a:tc>
                <a:tc>
                  <a:txBody>
                    <a:bodyPr/>
                    <a:lstStyle/>
                    <a:p>
                      <a:endParaRPr lang="es-ES" dirty="0"/>
                    </a:p>
                  </a:txBody>
                  <a:tcPr/>
                </a:tc>
                <a:tc>
                  <a:txBody>
                    <a:bodyPr/>
                    <a:lstStyle/>
                    <a:p>
                      <a:endParaRPr lang="es-ES" dirty="0"/>
                    </a:p>
                  </a:txBody>
                  <a:tcPr/>
                </a:tc>
              </a:tr>
            </a:tbl>
          </a:graphicData>
        </a:graphic>
      </p:graphicFrame>
    </p:spTree>
    <p:extLst>
      <p:ext uri="{BB962C8B-B14F-4D97-AF65-F5344CB8AC3E}">
        <p14:creationId xmlns:p14="http://schemas.microsoft.com/office/powerpoint/2010/main" xmlns="" val="397803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effectLst>
                  <a:outerShdw blurRad="38100" dist="38100" dir="2700000" algn="tl">
                    <a:srgbClr val="000000">
                      <a:alpha val="43137"/>
                    </a:srgbClr>
                  </a:outerShdw>
                </a:effectLst>
              </a:rPr>
              <a:t>Evaluación</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a:bodyPr>
          <a:lstStyle/>
          <a:p>
            <a:pPr>
              <a:buFont typeface="Wingdings" pitchFamily="2" charset="2"/>
              <a:buChar char="ü"/>
            </a:pPr>
            <a:r>
              <a:rPr lang="es-ES" dirty="0" smtClean="0"/>
              <a:t>La evaluación permite conocer qué aprende el alumnado y cómo enseña el profesorado y, en función de ese conocimiento, decidir qué se tiene que modificar y qué debe mantenerse.</a:t>
            </a:r>
          </a:p>
          <a:p>
            <a:pPr>
              <a:buFont typeface="Wingdings" pitchFamily="2" charset="2"/>
              <a:buChar char="ü"/>
            </a:pPr>
            <a:r>
              <a:rPr lang="es-ES" dirty="0" smtClean="0"/>
              <a:t>Evaluar es mucho más que calificar; significa conocer, comprender, enjuiciar, tomar decisiones y, en definitiva, transformar para mejorar. Si se evalúa para que los resultados sean mejores, es necesario también indagar en el modo en que éstos se producen y tener en cuenta los factores que condicionan el proceso educativo. La finalidad última es mejorar la calidad de </a:t>
            </a:r>
            <a:r>
              <a:rPr lang="es-ES" dirty="0" smtClean="0"/>
              <a:t>la </a:t>
            </a:r>
            <a:r>
              <a:rPr lang="es-ES" dirty="0" smtClean="0"/>
              <a:t>educación. </a:t>
            </a:r>
            <a:endParaRPr lang="pt-BR" dirty="0" smtClean="0"/>
          </a:p>
          <a:p>
            <a:pPr>
              <a:buFont typeface="Wingdings" pitchFamily="2" charset="2"/>
              <a:buChar char="ü"/>
            </a:pPr>
            <a:endParaRPr lang="pt-BR" dirty="0" smtClean="0"/>
          </a:p>
          <a:p>
            <a:pPr algn="r">
              <a:buNone/>
            </a:pPr>
            <a:r>
              <a:rPr lang="pt-BR" sz="1100" dirty="0" err="1" smtClean="0"/>
              <a:t>Orientaciones</a:t>
            </a:r>
            <a:r>
              <a:rPr lang="pt-BR" sz="1100" dirty="0" smtClean="0"/>
              <a:t> para </a:t>
            </a:r>
            <a:r>
              <a:rPr lang="pt-BR" sz="1100" dirty="0" err="1" smtClean="0"/>
              <a:t>la</a:t>
            </a:r>
            <a:r>
              <a:rPr lang="pt-BR" sz="1100" dirty="0" smtClean="0"/>
              <a:t> </a:t>
            </a:r>
            <a:r>
              <a:rPr lang="pt-BR" sz="1100" dirty="0" err="1" smtClean="0"/>
              <a:t>evaluación</a:t>
            </a:r>
            <a:r>
              <a:rPr lang="pt-BR" sz="1100" dirty="0" smtClean="0"/>
              <a:t> </a:t>
            </a:r>
            <a:r>
              <a:rPr lang="pt-BR" sz="1100" dirty="0" err="1" smtClean="0"/>
              <a:t>del</a:t>
            </a:r>
            <a:r>
              <a:rPr lang="pt-BR" sz="1100" dirty="0" smtClean="0"/>
              <a:t> </a:t>
            </a:r>
            <a:r>
              <a:rPr lang="pt-BR" sz="1100" dirty="0" err="1" smtClean="0"/>
              <a:t>alumnado</a:t>
            </a:r>
            <a:r>
              <a:rPr lang="pt-BR" sz="1100" dirty="0" smtClean="0"/>
              <a:t> de secundaria. </a:t>
            </a:r>
            <a:r>
              <a:rPr lang="pt-BR" sz="1100" dirty="0" err="1" smtClean="0"/>
              <a:t>Consejería</a:t>
            </a:r>
            <a:r>
              <a:rPr lang="pt-BR" sz="1100" dirty="0" smtClean="0"/>
              <a:t> de </a:t>
            </a:r>
            <a:r>
              <a:rPr lang="pt-BR" sz="1100" dirty="0" err="1" smtClean="0"/>
              <a:t>Educación</a:t>
            </a:r>
            <a:r>
              <a:rPr lang="pt-BR" sz="1100" dirty="0" smtClean="0"/>
              <a:t>.</a:t>
            </a:r>
            <a:endParaRPr lang="pt-BR" sz="1100" dirty="0" smtClean="0"/>
          </a:p>
        </p:txBody>
      </p:sp>
    </p:spTree>
    <p:extLst>
      <p:ext uri="{BB962C8B-B14F-4D97-AF65-F5344CB8AC3E}">
        <p14:creationId xmlns:p14="http://schemas.microsoft.com/office/powerpoint/2010/main" xmlns="" val="3390215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 dirty="0" smtClean="0"/>
              <a:t>EDUCACIÓN COMO CICLO</a:t>
            </a:r>
            <a:endParaRPr lang="es-ES"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xmlns="" val="3738886002"/>
              </p:ext>
            </p:extLst>
          </p:nvPr>
        </p:nvGraphicFramePr>
        <p:xfrm>
          <a:off x="1991544" y="1772816"/>
          <a:ext cx="8568952"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673590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effectLst>
                  <a:outerShdw blurRad="38100" dist="38100" dir="2700000" algn="tl">
                    <a:srgbClr val="000000">
                      <a:alpha val="43137"/>
                    </a:srgbClr>
                  </a:outerShdw>
                </a:effectLst>
              </a:rPr>
              <a:t>Marco normativo de la Evaluación</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a:bodyPr>
          <a:lstStyle/>
          <a:p>
            <a:r>
              <a:rPr lang="es-ES" b="1" dirty="0" smtClean="0"/>
              <a:t>RD 1105:</a:t>
            </a:r>
          </a:p>
          <a:p>
            <a:pPr lvl="1" algn="just"/>
            <a:r>
              <a:rPr lang="es-ES" dirty="0" smtClean="0"/>
              <a:t>Artículo 20. 1. </a:t>
            </a:r>
            <a:r>
              <a:rPr lang="es-ES" dirty="0"/>
              <a:t>Los referentes para la comprobación del grado de adquisición de las competencias y el logro de los objetivos de la etapa en las evaluaciones continua y final de las materias de los bloques de asignaturas troncales y específicas, serán los </a:t>
            </a:r>
            <a:r>
              <a:rPr lang="es-ES" b="1" dirty="0">
                <a:solidFill>
                  <a:srgbClr val="FF0000"/>
                </a:solidFill>
              </a:rPr>
              <a:t>criterios de evaluación y estándares de aprendizaje </a:t>
            </a:r>
            <a:r>
              <a:rPr lang="es-ES" b="1" dirty="0" smtClean="0">
                <a:solidFill>
                  <a:srgbClr val="FF0000"/>
                </a:solidFill>
              </a:rPr>
              <a:t>evaluables.</a:t>
            </a:r>
          </a:p>
          <a:p>
            <a:pPr algn="just"/>
            <a:r>
              <a:rPr lang="es-ES" b="1" dirty="0" smtClean="0"/>
              <a:t>Orden 14 de julio de 2016:</a:t>
            </a:r>
          </a:p>
          <a:p>
            <a:pPr lvl="1" algn="just"/>
            <a:r>
              <a:rPr lang="es-ES" dirty="0" smtClean="0"/>
              <a:t>Artículo 13. Carácter de la evaluación. 1. De conformidad con lo dispuesto en el artículo 14 del Decreto 111/2016, de 14 de junio, la evaluación del proceso de aprendizaje del alumnado será </a:t>
            </a:r>
            <a:r>
              <a:rPr lang="es-ES" b="1" dirty="0" smtClean="0">
                <a:solidFill>
                  <a:srgbClr val="FF0000"/>
                </a:solidFill>
              </a:rPr>
              <a:t>continua, formativa, integradora y diferenciada según las distintas materias del currículo.</a:t>
            </a:r>
          </a:p>
          <a:p>
            <a:pPr algn="just"/>
            <a:endParaRPr lang="es-ES" dirty="0"/>
          </a:p>
        </p:txBody>
      </p:sp>
    </p:spTree>
    <p:extLst>
      <p:ext uri="{BB962C8B-B14F-4D97-AF65-F5344CB8AC3E}">
        <p14:creationId xmlns:p14="http://schemas.microsoft.com/office/powerpoint/2010/main" xmlns="" val="1074300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1703512" y="620688"/>
            <a:ext cx="8912225" cy="1281112"/>
          </a:xfrm>
        </p:spPr>
        <p:txBody>
          <a:bodyPr/>
          <a:lstStyle/>
          <a:p>
            <a:r>
              <a:rPr lang="es-ES" b="1" dirty="0" smtClean="0">
                <a:effectLst>
                  <a:outerShdw blurRad="38100" dist="38100" dir="2700000" algn="tl">
                    <a:srgbClr val="000000">
                      <a:alpha val="43137"/>
                    </a:srgbClr>
                  </a:outerShdw>
                </a:effectLst>
              </a:rPr>
              <a:t>¿Qué marca la Normativa?</a:t>
            </a:r>
            <a:endParaRPr lang="es-ES" dirty="0"/>
          </a:p>
        </p:txBody>
      </p:sp>
      <p:sp>
        <p:nvSpPr>
          <p:cNvPr id="4" name="3 CuadroTexto"/>
          <p:cNvSpPr txBox="1"/>
          <p:nvPr/>
        </p:nvSpPr>
        <p:spPr>
          <a:xfrm>
            <a:off x="2927648" y="1844824"/>
            <a:ext cx="6408712" cy="2000548"/>
          </a:xfrm>
          <a:prstGeom prst="rect">
            <a:avLst/>
          </a:prstGeom>
          <a:noFill/>
        </p:spPr>
        <p:txBody>
          <a:bodyPr wrap="square" rtlCol="0">
            <a:spAutoFit/>
          </a:bodyPr>
          <a:lstStyle/>
          <a:p>
            <a:r>
              <a:rPr lang="es-ES" sz="3200" dirty="0" smtClean="0"/>
              <a:t>Criterios de Evaluación</a:t>
            </a:r>
          </a:p>
          <a:p>
            <a:endParaRPr lang="es-ES" dirty="0" smtClean="0"/>
          </a:p>
          <a:p>
            <a:pPr lvl="1">
              <a:buFont typeface="Wingdings" pitchFamily="2" charset="2"/>
              <a:buChar char="v"/>
            </a:pPr>
            <a:r>
              <a:rPr lang="es-ES" sz="2800" dirty="0" smtClean="0"/>
              <a:t>Para cada materia </a:t>
            </a:r>
          </a:p>
          <a:p>
            <a:pPr lvl="1">
              <a:buFont typeface="Wingdings" pitchFamily="2" charset="2"/>
              <a:buChar char="v"/>
            </a:pPr>
            <a:r>
              <a:rPr lang="es-ES" sz="2800" dirty="0" smtClean="0"/>
              <a:t>Por cursos o por ciclos</a:t>
            </a:r>
          </a:p>
          <a:p>
            <a:r>
              <a:rPr lang="es-ES" dirty="0" smtClean="0"/>
              <a:t> </a:t>
            </a:r>
            <a:endParaRPr lang="es-ES" dirty="0"/>
          </a:p>
        </p:txBody>
      </p:sp>
      <p:sp>
        <p:nvSpPr>
          <p:cNvPr id="6" name="5 CuadroTexto"/>
          <p:cNvSpPr txBox="1"/>
          <p:nvPr/>
        </p:nvSpPr>
        <p:spPr>
          <a:xfrm>
            <a:off x="1703512" y="3789040"/>
            <a:ext cx="7992888" cy="646331"/>
          </a:xfrm>
          <a:prstGeom prst="rect">
            <a:avLst/>
          </a:prstGeom>
          <a:noFill/>
        </p:spPr>
        <p:txBody>
          <a:bodyPr wrap="square" rtlCol="0">
            <a:spAutoFit/>
          </a:bodyPr>
          <a:lstStyle/>
          <a:p>
            <a:pPr defTabSz="457200">
              <a:spcBef>
                <a:spcPct val="0"/>
              </a:spcBef>
            </a:pPr>
            <a:r>
              <a:rPr lang="es-ES" sz="3600" b="1" dirty="0" smtClean="0">
                <a:solidFill>
                  <a:schemeClr val="accent2">
                    <a:lumMod val="75000"/>
                  </a:schemeClr>
                </a:solidFill>
                <a:effectLst>
                  <a:outerShdw blurRad="38100" dist="38100" dir="2700000" algn="tl">
                    <a:srgbClr val="000000">
                      <a:alpha val="43137"/>
                    </a:srgbClr>
                  </a:outerShdw>
                </a:effectLst>
                <a:latin typeface="+mj-lt"/>
                <a:ea typeface="+mj-ea"/>
                <a:cs typeface="+mj-cs"/>
              </a:rPr>
              <a:t>¿Qué hacemos con estos criterios?</a:t>
            </a:r>
          </a:p>
        </p:txBody>
      </p:sp>
      <p:sp>
        <p:nvSpPr>
          <p:cNvPr id="7" name="6 CuadroTexto"/>
          <p:cNvSpPr txBox="1"/>
          <p:nvPr/>
        </p:nvSpPr>
        <p:spPr>
          <a:xfrm>
            <a:off x="2855640" y="4869160"/>
            <a:ext cx="5760640" cy="523220"/>
          </a:xfrm>
          <a:prstGeom prst="rect">
            <a:avLst/>
          </a:prstGeom>
          <a:noFill/>
        </p:spPr>
        <p:txBody>
          <a:bodyPr wrap="square" rtlCol="0">
            <a:spAutoFit/>
          </a:bodyPr>
          <a:lstStyle/>
          <a:p>
            <a:pPr lvl="1">
              <a:buFont typeface="Wingdings" pitchFamily="2" charset="2"/>
              <a:buChar char="v"/>
            </a:pPr>
            <a:r>
              <a:rPr lang="es-ES" sz="2800" dirty="0" smtClean="0"/>
              <a:t>Establecer acuerdos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927648" y="980728"/>
            <a:ext cx="3913251" cy="646331"/>
          </a:xfrm>
          <a:prstGeom prst="rect">
            <a:avLst/>
          </a:prstGeom>
        </p:spPr>
        <p:txBody>
          <a:bodyPr wrap="none">
            <a:spAutoFit/>
          </a:bodyPr>
          <a:lstStyle/>
          <a:p>
            <a:r>
              <a:rPr lang="es-ES" sz="3600" b="1" dirty="0" smtClean="0">
                <a:solidFill>
                  <a:schemeClr val="accent2">
                    <a:lumMod val="75000"/>
                  </a:schemeClr>
                </a:solidFill>
                <a:effectLst>
                  <a:outerShdw blurRad="38100" dist="38100" dir="2700000" algn="tl">
                    <a:srgbClr val="000000">
                      <a:alpha val="43137"/>
                    </a:srgbClr>
                  </a:outerShdw>
                </a:effectLst>
                <a:latin typeface="+mj-lt"/>
                <a:ea typeface="+mj-ea"/>
                <a:cs typeface="+mj-cs"/>
              </a:rPr>
              <a:t>¿Qué acuerdos?</a:t>
            </a:r>
          </a:p>
        </p:txBody>
      </p:sp>
      <p:sp>
        <p:nvSpPr>
          <p:cNvPr id="5" name="4 Rectángulo"/>
          <p:cNvSpPr/>
          <p:nvPr/>
        </p:nvSpPr>
        <p:spPr>
          <a:xfrm>
            <a:off x="1991544" y="2780928"/>
            <a:ext cx="9001000" cy="2677656"/>
          </a:xfrm>
          <a:prstGeom prst="rect">
            <a:avLst/>
          </a:prstGeom>
        </p:spPr>
        <p:txBody>
          <a:bodyPr wrap="square">
            <a:spAutoFit/>
          </a:bodyPr>
          <a:lstStyle/>
          <a:p>
            <a:pPr>
              <a:buFont typeface="Wingdings" pitchFamily="2" charset="2"/>
              <a:buChar char="v"/>
            </a:pPr>
            <a:r>
              <a:rPr lang="es-ES" sz="2400" b="1" dirty="0" smtClean="0"/>
              <a:t>Acuerdos del centro: </a:t>
            </a:r>
            <a:r>
              <a:rPr lang="es-ES" sz="2400" dirty="0" smtClean="0"/>
              <a:t>Letra E del PEC</a:t>
            </a:r>
          </a:p>
          <a:p>
            <a:endParaRPr lang="es-ES" sz="2400" dirty="0" smtClean="0"/>
          </a:p>
          <a:p>
            <a:pPr>
              <a:buFont typeface="Wingdings" pitchFamily="2" charset="2"/>
              <a:buChar char="v"/>
            </a:pPr>
            <a:r>
              <a:rPr lang="es-ES" sz="2400" b="1" dirty="0" smtClean="0"/>
              <a:t>Acuerdos del departamento, que suponen:</a:t>
            </a:r>
          </a:p>
          <a:p>
            <a:pPr lvl="1">
              <a:buFont typeface="Wingdings" pitchFamily="2" charset="2"/>
              <a:buChar char="v"/>
            </a:pPr>
            <a:r>
              <a:rPr lang="es-ES" sz="2400" dirty="0" smtClean="0"/>
              <a:t>Tener en cuenta la evaluación inicial.</a:t>
            </a:r>
          </a:p>
          <a:p>
            <a:pPr lvl="1">
              <a:buFont typeface="Wingdings" pitchFamily="2" charset="2"/>
              <a:buChar char="v"/>
            </a:pPr>
            <a:r>
              <a:rPr lang="es-ES" sz="2400" dirty="0" smtClean="0"/>
              <a:t>Coordinación, organización e integración.</a:t>
            </a:r>
          </a:p>
          <a:p>
            <a:pPr lvl="1">
              <a:buFont typeface="Wingdings" pitchFamily="2" charset="2"/>
              <a:buChar char="v"/>
            </a:pPr>
            <a:r>
              <a:rPr lang="es-ES" sz="2400" dirty="0" smtClean="0"/>
              <a:t>Asegurar la autoevaluación y la </a:t>
            </a:r>
            <a:r>
              <a:rPr lang="es-ES" sz="2400" dirty="0" err="1" smtClean="0"/>
              <a:t>coevaluación</a:t>
            </a:r>
            <a:r>
              <a:rPr lang="es-ES" sz="2400" dirty="0" smtClean="0"/>
              <a:t>.</a:t>
            </a:r>
          </a:p>
          <a:p>
            <a:pPr lvl="1">
              <a:buFont typeface="Wingdings" pitchFamily="2" charset="2"/>
              <a:buChar char="v"/>
            </a:pPr>
            <a:r>
              <a:rPr lang="es-ES" sz="2400" dirty="0" smtClean="0"/>
              <a:t>Autonomía pedagógica: responsabilidad.</a:t>
            </a:r>
            <a:endParaRPr lang="es-ES" sz="2400" dirty="0"/>
          </a:p>
        </p:txBody>
      </p:sp>
      <p:sp>
        <p:nvSpPr>
          <p:cNvPr id="6" name="5 CuadroTexto"/>
          <p:cNvSpPr txBox="1"/>
          <p:nvPr/>
        </p:nvSpPr>
        <p:spPr>
          <a:xfrm>
            <a:off x="1487488" y="1916832"/>
            <a:ext cx="3600400" cy="523220"/>
          </a:xfrm>
          <a:prstGeom prst="rect">
            <a:avLst/>
          </a:prstGeom>
          <a:noFill/>
        </p:spPr>
        <p:txBody>
          <a:bodyPr wrap="square" rtlCol="0">
            <a:spAutoFit/>
          </a:bodyPr>
          <a:lstStyle/>
          <a:p>
            <a:r>
              <a:rPr lang="es-ES" sz="2800" dirty="0" smtClean="0"/>
              <a:t>De centros</a:t>
            </a:r>
            <a:r>
              <a:rPr lang="es-ES" dirty="0" smtClean="0"/>
              <a:t>:</a:t>
            </a:r>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559496" y="1340768"/>
            <a:ext cx="9577064" cy="5078313"/>
          </a:xfrm>
          <a:prstGeom prst="rect">
            <a:avLst/>
          </a:prstGeom>
        </p:spPr>
        <p:txBody>
          <a:bodyPr wrap="square">
            <a:spAutoFit/>
          </a:bodyPr>
          <a:lstStyle/>
          <a:p>
            <a:pPr>
              <a:buFont typeface="Wingdings" pitchFamily="2" charset="2"/>
              <a:buChar char="v"/>
            </a:pPr>
            <a:r>
              <a:rPr lang="es-ES" dirty="0" smtClean="0"/>
              <a:t>¿Cómo ponderar los criterios? ¿Por qué?</a:t>
            </a:r>
          </a:p>
          <a:p>
            <a:endParaRPr lang="es-ES" dirty="0" smtClean="0"/>
          </a:p>
          <a:p>
            <a:pPr>
              <a:buFont typeface="Wingdings" pitchFamily="2" charset="2"/>
              <a:buChar char="v"/>
            </a:pPr>
            <a:r>
              <a:rPr lang="es-ES" dirty="0" smtClean="0"/>
              <a:t>¿Cómo distribuir los criterios? ¿Para qué?</a:t>
            </a:r>
          </a:p>
          <a:p>
            <a:endParaRPr lang="es-ES" dirty="0" smtClean="0"/>
          </a:p>
          <a:p>
            <a:pPr>
              <a:buFont typeface="Wingdings" pitchFamily="2" charset="2"/>
              <a:buChar char="v"/>
            </a:pPr>
            <a:r>
              <a:rPr lang="es-ES" dirty="0" smtClean="0"/>
              <a:t>¿</a:t>
            </a:r>
            <a:r>
              <a:rPr lang="es-ES" b="1" dirty="0" smtClean="0">
                <a:solidFill>
                  <a:schemeClr val="bg2">
                    <a:lumMod val="50000"/>
                  </a:schemeClr>
                </a:solidFill>
              </a:rPr>
              <a:t>Cuántos instrumentos vamos a usar? ¿En todas las </a:t>
            </a:r>
            <a:r>
              <a:rPr lang="es-ES" b="1" dirty="0" err="1" smtClean="0">
                <a:solidFill>
                  <a:schemeClr val="bg2">
                    <a:lumMod val="50000"/>
                  </a:schemeClr>
                </a:solidFill>
              </a:rPr>
              <a:t>UDI’s</a:t>
            </a:r>
            <a:r>
              <a:rPr lang="es-ES" b="1" dirty="0" smtClean="0">
                <a:solidFill>
                  <a:schemeClr val="bg2">
                    <a:lumMod val="50000"/>
                  </a:schemeClr>
                </a:solidFill>
              </a:rPr>
              <a:t>?</a:t>
            </a:r>
          </a:p>
          <a:p>
            <a:pPr>
              <a:buFont typeface="Wingdings" pitchFamily="2" charset="2"/>
              <a:buChar char="v"/>
            </a:pPr>
            <a:endParaRPr lang="es-ES" dirty="0" smtClean="0"/>
          </a:p>
          <a:p>
            <a:pPr>
              <a:buFont typeface="Wingdings" pitchFamily="2" charset="2"/>
              <a:buChar char="v"/>
            </a:pPr>
            <a:r>
              <a:rPr lang="es-ES" dirty="0" smtClean="0"/>
              <a:t>¿Cómo valorar un criterio? ¿Una vez, media o final?</a:t>
            </a:r>
          </a:p>
          <a:p>
            <a:pPr>
              <a:buFont typeface="Wingdings" pitchFamily="2" charset="2"/>
              <a:buChar char="v"/>
            </a:pPr>
            <a:endParaRPr lang="es-ES" dirty="0" smtClean="0"/>
          </a:p>
          <a:p>
            <a:pPr>
              <a:buFont typeface="Wingdings" pitchFamily="2" charset="2"/>
              <a:buChar char="v"/>
            </a:pPr>
            <a:r>
              <a:rPr lang="es-ES" dirty="0" smtClean="0"/>
              <a:t>¿Peso de los instrumentos? Si, en las </a:t>
            </a:r>
            <a:r>
              <a:rPr lang="es-ES" dirty="0" err="1" smtClean="0"/>
              <a:t>UDI’s</a:t>
            </a:r>
            <a:endParaRPr lang="es-ES" dirty="0" smtClean="0"/>
          </a:p>
          <a:p>
            <a:endParaRPr lang="es-ES" dirty="0" smtClean="0"/>
          </a:p>
          <a:p>
            <a:pPr>
              <a:buFont typeface="Wingdings" pitchFamily="2" charset="2"/>
              <a:buChar char="v"/>
            </a:pPr>
            <a:r>
              <a:rPr lang="es-ES" dirty="0" smtClean="0"/>
              <a:t>La nota será: ¿cualitativa o cuantitativa?</a:t>
            </a:r>
          </a:p>
          <a:p>
            <a:endParaRPr lang="es-ES" dirty="0" smtClean="0"/>
          </a:p>
          <a:p>
            <a:pPr>
              <a:buFont typeface="Wingdings" pitchFamily="2" charset="2"/>
              <a:buChar char="v"/>
            </a:pPr>
            <a:r>
              <a:rPr lang="es-ES" dirty="0" smtClean="0"/>
              <a:t>Y será: ¿la más alta, la media, la última o la única?</a:t>
            </a:r>
          </a:p>
          <a:p>
            <a:pPr>
              <a:buFont typeface="Wingdings" pitchFamily="2" charset="2"/>
              <a:buChar char="v"/>
            </a:pPr>
            <a:endParaRPr lang="es-ES" dirty="0" smtClean="0"/>
          </a:p>
          <a:p>
            <a:pPr>
              <a:buFont typeface="Wingdings" pitchFamily="2" charset="2"/>
              <a:buChar char="v"/>
            </a:pPr>
            <a:r>
              <a:rPr lang="es-ES" dirty="0" smtClean="0"/>
              <a:t>La nota final será:</a:t>
            </a:r>
          </a:p>
          <a:p>
            <a:pPr lvl="1">
              <a:buFont typeface="Wingdings" pitchFamily="2" charset="2"/>
              <a:buChar char="v"/>
            </a:pPr>
            <a:r>
              <a:rPr lang="es-ES" dirty="0" smtClean="0"/>
              <a:t>¿Ponderada según los criterios superados?</a:t>
            </a:r>
          </a:p>
          <a:p>
            <a:pPr lvl="1">
              <a:buFont typeface="Wingdings" pitchFamily="2" charset="2"/>
              <a:buChar char="v"/>
            </a:pPr>
            <a:r>
              <a:rPr lang="es-ES" dirty="0" smtClean="0"/>
              <a:t>¿Ponderada según todos los criterios?</a:t>
            </a:r>
          </a:p>
          <a:p>
            <a:pPr lvl="1">
              <a:buFont typeface="Wingdings" pitchFamily="2" charset="2"/>
              <a:buChar char="v"/>
            </a:pPr>
            <a:r>
              <a:rPr lang="es-ES" dirty="0" smtClean="0"/>
              <a:t>¿Se establece un número mínimo de criterios?</a:t>
            </a:r>
            <a:endParaRPr lang="es-ES" dirty="0"/>
          </a:p>
        </p:txBody>
      </p:sp>
      <p:sp>
        <p:nvSpPr>
          <p:cNvPr id="5" name="4 Rectángulo"/>
          <p:cNvSpPr/>
          <p:nvPr/>
        </p:nvSpPr>
        <p:spPr>
          <a:xfrm>
            <a:off x="2207568" y="692696"/>
            <a:ext cx="3960440" cy="523220"/>
          </a:xfrm>
          <a:prstGeom prst="rect">
            <a:avLst/>
          </a:prstGeom>
        </p:spPr>
        <p:txBody>
          <a:bodyPr wrap="square">
            <a:spAutoFit/>
          </a:bodyPr>
          <a:lstStyle/>
          <a:p>
            <a:r>
              <a:rPr lang="es-ES" sz="2800" dirty="0" smtClean="0"/>
              <a:t>De departamento</a:t>
            </a:r>
            <a:endParaRPr lang="es-E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15681" y="260648"/>
            <a:ext cx="6589199" cy="1280890"/>
          </a:xfrm>
        </p:spPr>
        <p:txBody>
          <a:bodyPr>
            <a:normAutofit/>
          </a:bodyPr>
          <a:lstStyle/>
          <a:p>
            <a:r>
              <a:rPr lang="es-ES" b="1" dirty="0" smtClean="0">
                <a:effectLst>
                  <a:outerShdw blurRad="38100" dist="38100" dir="2700000" algn="tl">
                    <a:srgbClr val="000000">
                      <a:alpha val="43137"/>
                    </a:srgbClr>
                  </a:outerShdw>
                </a:effectLst>
              </a:rPr>
              <a:t>PERFIL DE MATERIA:</a:t>
            </a:r>
            <a:br>
              <a:rPr lang="es-ES" b="1" dirty="0" smtClean="0">
                <a:effectLst>
                  <a:outerShdw blurRad="38100" dist="38100" dir="2700000" algn="tl">
                    <a:srgbClr val="000000">
                      <a:alpha val="43137"/>
                    </a:srgbClr>
                  </a:outerShdw>
                </a:effectLst>
              </a:rPr>
            </a:br>
            <a:r>
              <a:rPr lang="es-ES" b="1" dirty="0">
                <a:effectLst>
                  <a:outerShdw blurRad="38100" dist="38100" dir="2700000" algn="tl">
                    <a:srgbClr val="000000">
                      <a:alpha val="43137"/>
                    </a:srgbClr>
                  </a:outerShdw>
                </a:effectLst>
              </a:rPr>
              <a:t>Biología y Geología. 1.º ESO</a:t>
            </a: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xmlns="" val="2953120357"/>
              </p:ext>
            </p:extLst>
          </p:nvPr>
        </p:nvGraphicFramePr>
        <p:xfrm>
          <a:off x="2351584" y="1541538"/>
          <a:ext cx="7920880" cy="4851400"/>
        </p:xfrm>
        <a:graphic>
          <a:graphicData uri="http://schemas.openxmlformats.org/drawingml/2006/table">
            <a:tbl>
              <a:tblPr firstRow="1" bandRow="1">
                <a:tableStyleId>{5C22544A-7EE6-4342-B048-85BDC9FD1C3A}</a:tableStyleId>
              </a:tblPr>
              <a:tblGrid>
                <a:gridCol w="6316870"/>
                <a:gridCol w="1604010"/>
              </a:tblGrid>
              <a:tr h="370840">
                <a:tc>
                  <a:txBody>
                    <a:bodyPr/>
                    <a:lstStyle/>
                    <a:p>
                      <a:pPr algn="ctr"/>
                      <a:r>
                        <a:rPr lang="es-ES" dirty="0" smtClean="0"/>
                        <a:t>CRITERIOS.</a:t>
                      </a:r>
                    </a:p>
                  </a:txBody>
                  <a:tcPr marL="73237" marR="73237" anchor="ctr"/>
                </a:tc>
                <a:tc>
                  <a:txBody>
                    <a:bodyPr/>
                    <a:lstStyle/>
                    <a:p>
                      <a:pPr algn="ctr"/>
                      <a:r>
                        <a:rPr lang="es-ES" dirty="0" smtClean="0"/>
                        <a:t>CCC</a:t>
                      </a:r>
                      <a:endParaRPr lang="es-ES" dirty="0"/>
                    </a:p>
                  </a:txBody>
                  <a:tcPr marL="73237" marR="73237" anchor="ctr"/>
                </a:tc>
              </a:tr>
              <a:tr h="370840">
                <a:tc>
                  <a:txBody>
                    <a:bodyPr/>
                    <a:lstStyle/>
                    <a:p>
                      <a:r>
                        <a:rPr lang="es-ES" sz="1800" b="0" i="0" u="none" strike="noStrike" kern="1200" baseline="0" dirty="0" smtClean="0">
                          <a:solidFill>
                            <a:schemeClr val="dk1"/>
                          </a:solidFill>
                          <a:latin typeface="+mn-lt"/>
                          <a:ea typeface="+mn-ea"/>
                          <a:cs typeface="+mn-cs"/>
                        </a:rPr>
                        <a:t>1. Utilizar adecuadamente el vocabulario científico en un contexto adecuado a su nivel.</a:t>
                      </a:r>
                      <a:endParaRPr lang="es-ES" dirty="0"/>
                    </a:p>
                  </a:txBody>
                  <a:tcPr marL="73237" marR="73237"/>
                </a:tc>
                <a:tc>
                  <a:txBody>
                    <a:bodyPr/>
                    <a:lstStyle/>
                    <a:p>
                      <a:r>
                        <a:rPr lang="es-ES" sz="1800" b="0" i="0" u="none" strike="noStrike" kern="1200" baseline="0" dirty="0" smtClean="0">
                          <a:solidFill>
                            <a:schemeClr val="dk1"/>
                          </a:solidFill>
                          <a:latin typeface="+mn-lt"/>
                          <a:ea typeface="+mn-ea"/>
                          <a:cs typeface="+mn-cs"/>
                        </a:rPr>
                        <a:t>CCL, CMCT, CEC.</a:t>
                      </a:r>
                      <a:endParaRPr lang="es-ES" dirty="0"/>
                    </a:p>
                  </a:txBody>
                  <a:tcPr marL="73237" marR="73237"/>
                </a:tc>
              </a:tr>
              <a:tr h="370840">
                <a:tc>
                  <a:txBody>
                    <a:bodyPr/>
                    <a:lstStyle/>
                    <a:p>
                      <a:r>
                        <a:rPr lang="es-ES" sz="1800" b="0" i="0" u="none" strike="noStrike" kern="1200" baseline="0" dirty="0" smtClean="0">
                          <a:solidFill>
                            <a:schemeClr val="dk1"/>
                          </a:solidFill>
                          <a:latin typeface="+mn-lt"/>
                          <a:ea typeface="+mn-ea"/>
                          <a:cs typeface="+mn-cs"/>
                        </a:rPr>
                        <a:t>2. Buscar, seleccionar e interpretar la información de carácter científico y utilizar dicha información para</a:t>
                      </a:r>
                    </a:p>
                    <a:p>
                      <a:r>
                        <a:rPr lang="es-ES" sz="1800" b="0" i="0" u="none" strike="noStrike" kern="1200" baseline="0" dirty="0" smtClean="0">
                          <a:solidFill>
                            <a:schemeClr val="dk1"/>
                          </a:solidFill>
                          <a:latin typeface="+mn-lt"/>
                          <a:ea typeface="+mn-ea"/>
                          <a:cs typeface="+mn-cs"/>
                        </a:rPr>
                        <a:t>formarse una opinión propia, expresarse adecuadamente y argumentar sobre problemas relacionados con el</a:t>
                      </a:r>
                    </a:p>
                    <a:p>
                      <a:r>
                        <a:rPr lang="es-ES" sz="1800" b="0" i="0" u="none" strike="noStrike" kern="1200" baseline="0" dirty="0" smtClean="0">
                          <a:solidFill>
                            <a:schemeClr val="dk1"/>
                          </a:solidFill>
                          <a:latin typeface="+mn-lt"/>
                          <a:ea typeface="+mn-ea"/>
                          <a:cs typeface="+mn-cs"/>
                        </a:rPr>
                        <a:t>medio natural y la salud.</a:t>
                      </a:r>
                      <a:endParaRPr lang="es-ES" dirty="0"/>
                    </a:p>
                  </a:txBody>
                  <a:tcPr marL="73237" marR="73237"/>
                </a:tc>
                <a:tc>
                  <a:txBody>
                    <a:bodyPr/>
                    <a:lstStyle/>
                    <a:p>
                      <a:r>
                        <a:rPr lang="en-US" sz="1800" b="0" i="0" u="none" strike="noStrike" kern="1200" baseline="0" dirty="0" smtClean="0">
                          <a:solidFill>
                            <a:schemeClr val="dk1"/>
                          </a:solidFill>
                          <a:latin typeface="+mn-lt"/>
                          <a:ea typeface="+mn-ea"/>
                          <a:cs typeface="+mn-cs"/>
                        </a:rPr>
                        <a:t>CCL, CMCT, CD, CAA, CSC, CEC.</a:t>
                      </a:r>
                      <a:endParaRPr lang="es-ES" dirty="0"/>
                    </a:p>
                  </a:txBody>
                  <a:tcPr marL="73237" marR="73237"/>
                </a:tc>
              </a:tr>
              <a:tr h="370840">
                <a:tc>
                  <a:txBody>
                    <a:bodyPr/>
                    <a:lstStyle/>
                    <a:p>
                      <a:r>
                        <a:rPr lang="es-ES" sz="1800" b="0" i="0" u="none" strike="noStrike" kern="1200" baseline="0" dirty="0" smtClean="0">
                          <a:solidFill>
                            <a:schemeClr val="dk1"/>
                          </a:solidFill>
                          <a:latin typeface="+mn-lt"/>
                          <a:ea typeface="+mn-ea"/>
                          <a:cs typeface="+mn-cs"/>
                        </a:rPr>
                        <a:t>3. Realizar un trabajo experimental con ayuda de un </a:t>
                      </a:r>
                      <a:r>
                        <a:rPr lang="es-ES" sz="1800" b="0" i="0" u="none" strike="noStrike" kern="1200" baseline="0" dirty="0" err="1" smtClean="0">
                          <a:solidFill>
                            <a:schemeClr val="dk1"/>
                          </a:solidFill>
                          <a:latin typeface="+mn-lt"/>
                          <a:ea typeface="+mn-ea"/>
                          <a:cs typeface="+mn-cs"/>
                        </a:rPr>
                        <a:t>guión</a:t>
                      </a:r>
                      <a:r>
                        <a:rPr lang="es-ES" sz="1800" b="0" i="0" u="none" strike="noStrike" kern="1200" baseline="0" dirty="0" smtClean="0">
                          <a:solidFill>
                            <a:schemeClr val="dk1"/>
                          </a:solidFill>
                          <a:latin typeface="+mn-lt"/>
                          <a:ea typeface="+mn-ea"/>
                          <a:cs typeface="+mn-cs"/>
                        </a:rPr>
                        <a:t> de prácticas de laboratorio o de campo</a:t>
                      </a:r>
                    </a:p>
                    <a:p>
                      <a:r>
                        <a:rPr lang="es-ES" sz="1800" b="0" i="0" u="none" strike="noStrike" kern="1200" baseline="0" dirty="0" smtClean="0">
                          <a:solidFill>
                            <a:schemeClr val="dk1"/>
                          </a:solidFill>
                          <a:latin typeface="+mn-lt"/>
                          <a:ea typeface="+mn-ea"/>
                          <a:cs typeface="+mn-cs"/>
                        </a:rPr>
                        <a:t>describiendo su ejecución e interpretando sus resultados.</a:t>
                      </a:r>
                      <a:endParaRPr lang="es-ES" dirty="0"/>
                    </a:p>
                  </a:txBody>
                  <a:tcPr marL="73237" marR="73237"/>
                </a:tc>
                <a:tc>
                  <a:txBody>
                    <a:bodyPr/>
                    <a:lstStyle/>
                    <a:p>
                      <a:r>
                        <a:rPr lang="es-ES" sz="1800" b="0" i="0" u="none" strike="noStrike" kern="1200" baseline="0" dirty="0" smtClean="0">
                          <a:solidFill>
                            <a:schemeClr val="dk1"/>
                          </a:solidFill>
                          <a:latin typeface="+mn-lt"/>
                          <a:ea typeface="+mn-ea"/>
                          <a:cs typeface="+mn-cs"/>
                        </a:rPr>
                        <a:t>CCL, CMCT, CAA, SIEP.</a:t>
                      </a:r>
                      <a:endParaRPr lang="es-ES" dirty="0"/>
                    </a:p>
                  </a:txBody>
                  <a:tcPr marL="73237" marR="73237"/>
                </a:tc>
              </a:tr>
              <a:tr h="370840">
                <a:tc>
                  <a:txBody>
                    <a:bodyPr/>
                    <a:lstStyle/>
                    <a:p>
                      <a:r>
                        <a:rPr lang="es-ES" sz="1800" b="0" i="0" u="none" strike="noStrike" kern="1200" baseline="0" dirty="0" smtClean="0">
                          <a:solidFill>
                            <a:schemeClr val="dk1"/>
                          </a:solidFill>
                          <a:latin typeface="+mn-lt"/>
                          <a:ea typeface="+mn-ea"/>
                          <a:cs typeface="+mn-cs"/>
                        </a:rPr>
                        <a:t>4. Utilizar correctamente los materiales e instrumentos básicos de un laboratorio, respetando las normas</a:t>
                      </a:r>
                    </a:p>
                    <a:p>
                      <a:r>
                        <a:rPr lang="es-ES" sz="1800" b="0" i="0" u="none" strike="noStrike" kern="1200" baseline="0" dirty="0" smtClean="0">
                          <a:solidFill>
                            <a:schemeClr val="dk1"/>
                          </a:solidFill>
                          <a:latin typeface="+mn-lt"/>
                          <a:ea typeface="+mn-ea"/>
                          <a:cs typeface="+mn-cs"/>
                        </a:rPr>
                        <a:t>de seguridad del mismo.</a:t>
                      </a:r>
                      <a:endParaRPr lang="es-ES" dirty="0"/>
                    </a:p>
                  </a:txBody>
                  <a:tcPr marL="73237" marR="73237"/>
                </a:tc>
                <a:tc>
                  <a:txBody>
                    <a:bodyPr/>
                    <a:lstStyle/>
                    <a:p>
                      <a:r>
                        <a:rPr lang="es-ES" sz="1800" b="0" i="0" u="none" strike="noStrike" kern="1200" baseline="0" dirty="0" smtClean="0">
                          <a:solidFill>
                            <a:schemeClr val="dk1"/>
                          </a:solidFill>
                          <a:latin typeface="+mn-lt"/>
                          <a:ea typeface="+mn-ea"/>
                          <a:cs typeface="+mn-cs"/>
                        </a:rPr>
                        <a:t>CMCT, CAA, CSC.</a:t>
                      </a:r>
                      <a:endParaRPr lang="es-ES" dirty="0"/>
                    </a:p>
                  </a:txBody>
                  <a:tcPr marL="73237" marR="73237"/>
                </a:tc>
              </a:tr>
            </a:tbl>
          </a:graphicData>
        </a:graphic>
      </p:graphicFrame>
    </p:spTree>
    <p:extLst>
      <p:ext uri="{BB962C8B-B14F-4D97-AF65-F5344CB8AC3E}">
        <p14:creationId xmlns:p14="http://schemas.microsoft.com/office/powerpoint/2010/main" xmlns="" val="4075292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Espiral">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628</TotalTime>
  <Words>2348</Words>
  <Application>Microsoft Office PowerPoint</Application>
  <PresentationFormat>Personalizado</PresentationFormat>
  <Paragraphs>611</Paragraphs>
  <Slides>28</Slides>
  <Notes>0</Notes>
  <HiddenSlides>0</HiddenSlides>
  <MMClips>0</MMClips>
  <ScaleCrop>false</ScaleCrop>
  <HeadingPairs>
    <vt:vector size="4" baseType="variant">
      <vt:variant>
        <vt:lpstr>Tema</vt:lpstr>
      </vt:variant>
      <vt:variant>
        <vt:i4>1</vt:i4>
      </vt:variant>
      <vt:variant>
        <vt:lpstr>Títulos de diapositiva</vt:lpstr>
      </vt:variant>
      <vt:variant>
        <vt:i4>28</vt:i4>
      </vt:variant>
    </vt:vector>
  </HeadingPairs>
  <TitlesOfParts>
    <vt:vector size="29" baseType="lpstr">
      <vt:lpstr>Espiral</vt:lpstr>
      <vt:lpstr>LA EVALUACIÓN</vt:lpstr>
      <vt:lpstr>Diapositiva 2</vt:lpstr>
      <vt:lpstr>Evaluación</vt:lpstr>
      <vt:lpstr>EDUCACIÓN COMO CICLO</vt:lpstr>
      <vt:lpstr>Marco normativo de la Evaluación</vt:lpstr>
      <vt:lpstr>¿Qué marca la Normativa?</vt:lpstr>
      <vt:lpstr>Diapositiva 7</vt:lpstr>
      <vt:lpstr>Diapositiva 8</vt:lpstr>
      <vt:lpstr>PERFIL DE MATERIA: Biología y Geología. 1.º ESO</vt:lpstr>
      <vt:lpstr>PERFIL DE MATERIA: Biología y Geología. 1.º ESO</vt:lpstr>
      <vt:lpstr>Diapositiva 11</vt:lpstr>
      <vt:lpstr>Diapositiva 12</vt:lpstr>
      <vt:lpstr>PROCEDIMIENTOS, TÉCNICAS  E INSTRUMENTOS</vt:lpstr>
      <vt:lpstr>Diapositiva 14</vt:lpstr>
      <vt:lpstr>Diapositiva 15</vt:lpstr>
      <vt:lpstr>PERFIL DE MATERIA: Biología y Geología. 1.º ESO</vt:lpstr>
      <vt:lpstr>PERFIL DE MATERIA: Biología y Geología. 1.º ESO</vt:lpstr>
      <vt:lpstr>LAS TÉCNICAS Y SUS INSTRUMENTOS</vt:lpstr>
      <vt:lpstr>Diapositiva 19</vt:lpstr>
      <vt:lpstr>RÚBRICAS</vt:lpstr>
      <vt:lpstr>Diapositiva 21</vt:lpstr>
      <vt:lpstr>EJEMPLOS</vt:lpstr>
      <vt:lpstr>MATEMÁTICAS BLOQUE 1</vt:lpstr>
      <vt:lpstr>TECNOLOGÍA 3º ESO</vt:lpstr>
      <vt:lpstr>TECNOLOGÍA 3º ESO</vt:lpstr>
      <vt:lpstr>TECNOLOGÍA: UDI. 0</vt:lpstr>
      <vt:lpstr>TAREAS DE LA SESIÓN</vt:lpstr>
      <vt:lpstr>ALGO ASÍ</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EVALUACIÓN</dc:title>
  <dc:creator>ORIENTACIÓN</dc:creator>
  <cp:lastModifiedBy>MARIA JOSE</cp:lastModifiedBy>
  <cp:revision>49</cp:revision>
  <dcterms:created xsi:type="dcterms:W3CDTF">2017-09-18T09:37:58Z</dcterms:created>
  <dcterms:modified xsi:type="dcterms:W3CDTF">2018-01-10T08:13:14Z</dcterms:modified>
</cp:coreProperties>
</file>