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7" r:id="rId9"/>
    <p:sldId id="265" r:id="rId10"/>
    <p:sldId id="262" r:id="rId11"/>
    <p:sldId id="263" r:id="rId12"/>
    <p:sldId id="264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C21A-6F91-4898-92B1-F44185844645}" type="datetimeFigureOut">
              <a:rPr lang="es-ES_tradnl" smtClean="0"/>
              <a:t>10/03/2018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422F-163E-4B70-83AD-A9E8DEDD3E95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C21A-6F91-4898-92B1-F44185844645}" type="datetimeFigureOut">
              <a:rPr lang="es-ES_tradnl" smtClean="0"/>
              <a:t>10/03/2018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422F-163E-4B70-83AD-A9E8DEDD3E95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C21A-6F91-4898-92B1-F44185844645}" type="datetimeFigureOut">
              <a:rPr lang="es-ES_tradnl" smtClean="0"/>
              <a:t>10/03/2018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422F-163E-4B70-83AD-A9E8DEDD3E95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C21A-6F91-4898-92B1-F44185844645}" type="datetimeFigureOut">
              <a:rPr lang="es-ES_tradnl" smtClean="0"/>
              <a:t>10/03/2018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422F-163E-4B70-83AD-A9E8DEDD3E95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C21A-6F91-4898-92B1-F44185844645}" type="datetimeFigureOut">
              <a:rPr lang="es-ES_tradnl" smtClean="0"/>
              <a:t>10/03/2018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422F-163E-4B70-83AD-A9E8DEDD3E95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C21A-6F91-4898-92B1-F44185844645}" type="datetimeFigureOut">
              <a:rPr lang="es-ES_tradnl" smtClean="0"/>
              <a:t>10/03/2018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422F-163E-4B70-83AD-A9E8DEDD3E95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C21A-6F91-4898-92B1-F44185844645}" type="datetimeFigureOut">
              <a:rPr lang="es-ES_tradnl" smtClean="0"/>
              <a:t>10/03/2018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422F-163E-4B70-83AD-A9E8DEDD3E95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C21A-6F91-4898-92B1-F44185844645}" type="datetimeFigureOut">
              <a:rPr lang="es-ES_tradnl" smtClean="0"/>
              <a:t>10/03/2018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422F-163E-4B70-83AD-A9E8DEDD3E95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C21A-6F91-4898-92B1-F44185844645}" type="datetimeFigureOut">
              <a:rPr lang="es-ES_tradnl" smtClean="0"/>
              <a:t>10/03/2018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422F-163E-4B70-83AD-A9E8DEDD3E95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C21A-6F91-4898-92B1-F44185844645}" type="datetimeFigureOut">
              <a:rPr lang="es-ES_tradnl" smtClean="0"/>
              <a:t>10/03/2018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422F-163E-4B70-83AD-A9E8DEDD3E95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C21A-6F91-4898-92B1-F44185844645}" type="datetimeFigureOut">
              <a:rPr lang="es-ES_tradnl" smtClean="0"/>
              <a:t>10/03/2018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2422F-163E-4B70-83AD-A9E8DEDD3E95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FC21A-6F91-4898-92B1-F44185844645}" type="datetimeFigureOut">
              <a:rPr lang="es-ES_tradnl" smtClean="0"/>
              <a:t>10/03/2018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2422F-163E-4B70-83AD-A9E8DEDD3E95}" type="slidenum">
              <a:rPr lang="es-ES_tradnl" smtClean="0"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1143000"/>
          </a:xfrm>
        </p:spPr>
        <p:txBody>
          <a:bodyPr/>
          <a:lstStyle/>
          <a:p>
            <a:r>
              <a:rPr lang="es-ES_tradnl" b="1" dirty="0" smtClean="0">
                <a:latin typeface="+mn-lt"/>
              </a:rPr>
              <a:t>SPEAKING TEST SHEETS</a:t>
            </a:r>
            <a:endParaRPr lang="es-ES_tradnl" b="1" dirty="0">
              <a:latin typeface="+mn-l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857488" y="285749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SECOND TERM</a:t>
            </a:r>
            <a:endParaRPr lang="es-ES_tradnl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n 1" descr="https://encrypted-tbn0.gstatic.com/images?q=tbn:ANd9GcSJFd7rWTN8T7N_IbC7Ph4ZBEOMKV4hgv9jI6e28BPy6l0ZIwO8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500306"/>
            <a:ext cx="2522538" cy="1889125"/>
          </a:xfrm>
          <a:prstGeom prst="rect">
            <a:avLst/>
          </a:prstGeom>
          <a:noFill/>
        </p:spPr>
      </p:pic>
      <p:pic>
        <p:nvPicPr>
          <p:cNvPr id="8193" name="Imagen 4" descr="https://encrypted-tbn0.gstatic.com/images?q=tbn:ANd9GcQsmIw1BhCZ36d4EYtCi2CRn258ks3rCevkhUe5I_MaUwvjcdz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285992"/>
            <a:ext cx="2827338" cy="2239963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00034" y="1142984"/>
            <a:ext cx="7858148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NIVEL INTERMEDIO    			  MODELO 5 (2nd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Term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TAREA 1: MONÓLOGO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Prepare and deliver a monologue about your favourite TV show giving reasons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57158" y="5000636"/>
            <a:ext cx="82867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TAREA 2: DIÁLOGO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Your English friend is visiting you in summer and he/she would like to do a sightseeing tour.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Tell him/her what he/she shouldn’t miss doing and visiting.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Use modal verbs like “should (have)/shouldn’t…” when talking to your friend. Try to come to an agreement.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rc_mi" descr="http://blog.reallygoodstuff.com/wp-content/uploads/2014/01/Student-Teaching-An-Unforgettable-Experie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357430"/>
            <a:ext cx="1920875" cy="1927225"/>
          </a:xfrm>
          <a:prstGeom prst="rect">
            <a:avLst/>
          </a:prstGeom>
          <a:noFill/>
        </p:spPr>
      </p:pic>
      <p:pic>
        <p:nvPicPr>
          <p:cNvPr id="7169" name="Imagen 4" descr="https://encrypted-tbn1.gstatic.com/images?q=tbn:ANd9GcSA3sUkO1vwcTAqjc2EShZY23VtpIzz9H_0E866oEZ1M1vCdjSF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357430"/>
            <a:ext cx="3390900" cy="19812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71472" y="928670"/>
            <a:ext cx="8072462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NIVEL INTERMEDIO    			  MODELO 5 (2nd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Term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TAREA 1: MONÓLOGO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Prepare and deliver a monologue about an experience that you will never forget, giving reasons. 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71472" y="4844560"/>
            <a:ext cx="81439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TAREA 2: DIÁLOGO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You are English and would like to visit Spain in summer and do a sightseeing tour. Ask your Spanish friend what you should do or visit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Use modal verbs like “should (have)/shouldn’t…” when talking to your friend. Try to come to an agreement</a:t>
            </a: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YOU BEGIN THE CONVERSATION.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57158" y="428604"/>
            <a:ext cx="842965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NIVEL INTERMEDIO    			  MODELO 6 (2nd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Term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TAREA 1: MONÓLOGO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Prepare and deliver a monologue about your best friend: when, where you met him/her; what he/she is like, the things you have in common, etc.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5" name="Imagen 1" descr="https://encrypted-tbn1.gstatic.com/images?q=tbn:ANd9GcT7qYpfXbqe0waIj5H8hsWY7YBuHEwtdvwcQAhtaIS634pWeSXCf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28736"/>
            <a:ext cx="4686300" cy="2911475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71472" y="4857760"/>
            <a:ext cx="80010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TAREA 2: DIÁLOGO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You think that the best place to live is in a big city. On the contrary, your classmate thinks the best place to live is in the country. Support your ideas by means of phrases such as: “In my opinion, personally, I agree, I disagree”, etc. 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Try to come to an agreement</a:t>
            </a: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YOU BEGIN THE CONVERSATION.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00034" y="1000108"/>
            <a:ext cx="81439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NIVEL INTERMEDIO    			  MODELO 6 (2nd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Term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TAREA 1: MONÓLOGO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Prepare and deliver a monologue about your pet hate about television, that is, what you don’t like about television and its programmes.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00" name="irc_mi" descr="http://1.bp.blogspot.com/-O7FYwO-Xmak/UnwSjgsuJWI/AAAAAAAAB3A/-pLVCpobNP8/s1600/TV+programm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71678"/>
            <a:ext cx="5394325" cy="3040063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28596" y="5072074"/>
            <a:ext cx="835821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TAREA 2: DIÁLOGO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You think that the best place to live is in the country. On the contrary, your classmate thinks the best place to live is in a big city. Support your ideas by means of phrases such as: “In my opinion, personally, I agree, I disagree”, etc. 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Try to come to an agreement.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n 1" descr="https://encrypted-tbn3.gstatic.com/images?q=tbn:ANd9GcTdwLrLwZycMFMx3nqsCC48xcwUtv1bYCSQSUK-h23th-G7RbQ0r5vPiL1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14554"/>
            <a:ext cx="2446338" cy="1836738"/>
          </a:xfrm>
          <a:prstGeom prst="rect">
            <a:avLst/>
          </a:prstGeom>
          <a:noFill/>
        </p:spPr>
      </p:pic>
      <p:pic>
        <p:nvPicPr>
          <p:cNvPr id="30721" name="Imagen 4" descr="https://encrypted-tbn2.gstatic.com/images?q=tbn:ANd9GcT7SM2BrxDqVSTplsWs9D03v5GKHTBGt5a3PRm3rjoftrcEz2W_tlt9BEM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285992"/>
            <a:ext cx="2454275" cy="1836737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00034" y="1142984"/>
            <a:ext cx="8358214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NIVEL INTERMEDIO    			  MODELO 7 (2nd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Term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TAREA 1: MONÓLOGO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Prepare and deliver a monologue about the impact of the Internet in the music industry: if the Internet is good/bad for the music industry. 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28596" y="4929198"/>
            <a:ext cx="82867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TAREA 2: DIÁLOGO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You are going to do your oral exam next week and you would like your classmate to help you prepare it. Use phrases such as: “Could you do me a big favour…?, Do you think you could…?, Would you mind…? Decide what you are going to do to prepare it.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Try to come to an agreement</a:t>
            </a: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YOU BEGIN THE CONVERSATION.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njurylawyer-fw.com/wp-content/uploads/2013/10/car-accid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57298"/>
            <a:ext cx="2400300" cy="1798638"/>
          </a:xfrm>
          <a:prstGeom prst="rect">
            <a:avLst/>
          </a:prstGeom>
          <a:noFill/>
        </p:spPr>
      </p:pic>
      <p:pic>
        <p:nvPicPr>
          <p:cNvPr id="29697" name="irc_mi" descr="http://riskmanagement365.files.wordpress.com/2012/08/accidents-at-hom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85860"/>
            <a:ext cx="2544763" cy="3551237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71472" y="285728"/>
            <a:ext cx="8215338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NIVEL INTERMEDIO    			  MODELO 7 (2nd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Term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TAREA 1: MONÓLOGO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Prepare and deliver a monologue about a time you had an accident (either at home or in the car) or got a sports injury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00034" y="5214950"/>
            <a:ext cx="82867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TAREA 2: DIÁLOGO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You are going to do your oral exam next week and your classmate would like you to help him/her prepare it. Use phrases such as: “of course not, sure, not at all, it’s all right, etc”. Decide what you are going to do to prepare it.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Try to come to an agreement.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t2.ftcdn.net/jpg/00/29/70/33/400_F_29703302_2PQbAkXtVrUX5CcJJMtiAtvuui6Q38r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00240"/>
            <a:ext cx="1654175" cy="1660525"/>
          </a:xfrm>
          <a:prstGeom prst="rect">
            <a:avLst/>
          </a:prstGeom>
          <a:noFill/>
        </p:spPr>
      </p:pic>
      <p:pic>
        <p:nvPicPr>
          <p:cNvPr id="1026" name="Picture 2" descr="http://1.bp.blogspot.com/_Qo0nwfH8FNM/S-pNELDchHI/AAAAAAAAACs/QucZVOt8p3w/s400/Speak+Japanese+Tod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000240"/>
            <a:ext cx="1646238" cy="1646238"/>
          </a:xfrm>
          <a:prstGeom prst="rect">
            <a:avLst/>
          </a:prstGeom>
          <a:noFill/>
        </p:spPr>
      </p:pic>
      <p:pic>
        <p:nvPicPr>
          <p:cNvPr id="1025" name="irc_mi" descr="http://upload.wikimedia.org/wikipedia/commons/3/38/Two_dancer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071678"/>
            <a:ext cx="1317625" cy="1660525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14282" y="714356"/>
            <a:ext cx="835824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NIVEL INTERMEDIO    			  MODELO 1 (2nd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Term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TAREA 1: MONÓLOGO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Prepare and deliver a monologue about what </a:t>
            </a: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you are able to do, would like to be able to do....</a:t>
            </a: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Talk about something you’ve tried to learn, but have never been able to do well; something you learnt to do after a lot of effort.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5720" y="4643446"/>
            <a:ext cx="857256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TAREA 2: DIÁLOGO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Your best friend is going to be twenty on Saturday. You want to give him/her a surprise so organise a surprise birthday party for him/her helped by other friends.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Use sentences like “We should / shouldn’t; You should /shouldn’t; He/she should/shouldn’t when talking to your friends. Try to come to an agreement</a:t>
            </a: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YOU BEGIN THE CONVERSATION.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newryhigh.com/vle/file.php/1/images/modern_languages_button_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428868"/>
            <a:ext cx="2713038" cy="1806575"/>
          </a:xfrm>
          <a:prstGeom prst="rect">
            <a:avLst/>
          </a:prstGeom>
          <a:noFill/>
        </p:spPr>
      </p:pic>
      <p:pic>
        <p:nvPicPr>
          <p:cNvPr id="13313" name="irc_mi" descr="http://static.guim.co.uk/sys-images/Admin/BkFill/Default_image_group/2011/10/5/1317838267489/Modern-languages-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571744"/>
            <a:ext cx="2560638" cy="1531938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57158" y="714356"/>
            <a:ext cx="828677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NIVEL INTERMEDIO    			  MODELO 1 (2nd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Term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TAREA 1: MONÓLOGO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Prepare and deliver a monologue about the importance of learning modern languages (English, French, German, Japanese, etc.). Give tips which can help you to learn a foreign language. 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2263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85720" y="4429132"/>
            <a:ext cx="8643966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TAREA 2: DIÁLOGO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You are going to be twenty on Saturday. You want to invite your friends but they want to organise a surprise birthday party for you. You are not supposed to know anything about it.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Use sentences like “We should / shouldn’t; You should /shouldn’t; we can / we could …” when talking to your friends. Try to come to an agreement.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http://annenberg.usc.edu/%7E/media/4489336363E040CD9B8805456990954A.ash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2247900" cy="1692275"/>
          </a:xfrm>
          <a:prstGeom prst="rect">
            <a:avLst/>
          </a:prstGeom>
          <a:noFill/>
        </p:spPr>
      </p:pic>
      <p:pic>
        <p:nvPicPr>
          <p:cNvPr id="12290" name="Picture 2" descr="http://www.indianchild.com/images/cellphone_mann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214554"/>
            <a:ext cx="1646238" cy="1646238"/>
          </a:xfrm>
          <a:prstGeom prst="rect">
            <a:avLst/>
          </a:prstGeom>
          <a:noFill/>
        </p:spPr>
      </p:pic>
      <p:pic>
        <p:nvPicPr>
          <p:cNvPr id="12289" name="irc_mi" descr="http://3.bp.blogspot.com/_3L5geIMITE4/TEBWLBy4JdI/AAAAAAAAACA/AjN86FrYfG4/s1600/SwitchMobilePhoneToSile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285992"/>
            <a:ext cx="1112838" cy="1570037"/>
          </a:xfrm>
          <a:prstGeom prst="rect">
            <a:avLst/>
          </a:prstGeom>
          <a:noFill/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28596" y="714356"/>
            <a:ext cx="835821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NIVEL INTERMEDIO    			  MODELO 2 (2nd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Term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TAREA 1: MONÓLOGO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Prepare and deliver a monologue about mobile phone etiquette: what </a:t>
            </a: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you must/mustn’t/have to/don’t have to/should/shouldn’t do when using your mobile phone.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28596" y="4572008"/>
            <a:ext cx="84296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TAREA 2: DIÁLOGO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Plan a trekking </a:t>
            </a:r>
            <a:r>
              <a:rPr kumimoji="0" lang="en-GB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excursión</a:t>
            </a: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for you and your friends. 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Use sentences like “We should / shouldn’t; You should /shouldn’t; we can; we must/mustn’t; we have to/we don’t have to when talking to your friends. Try to come to an agreement.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2.bp.blogspot.com/_3EPV627qn2g/TAtjT6h14kI/AAAAAAAAACg/PWp_fRGxlmE/s1600/goodmann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71678"/>
            <a:ext cx="2644775" cy="1806575"/>
          </a:xfrm>
          <a:prstGeom prst="rect">
            <a:avLst/>
          </a:prstGeom>
          <a:noFill/>
        </p:spPr>
      </p:pic>
      <p:pic>
        <p:nvPicPr>
          <p:cNvPr id="11265" name="irc_mi" descr="http://statusmind.com/images/2013/04/BestFacebookStatusMindPictures-9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3116"/>
            <a:ext cx="2590800" cy="1562100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57158" y="642918"/>
            <a:ext cx="850109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NIVEL INTERMEDIO    			  MODELO 2 (2nd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Term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TAREA 1: MONÓLOGO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Prepare and deliver a monologue about good and bad manners when you are invited to somebody’s house; on social networking sites; when greeting people, etc. Use </a:t>
            </a: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must/mustn’t/have to/don’t have to/should/shouldn’t.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28596" y="4286256"/>
            <a:ext cx="84296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TAREA 2: DIÁLOGO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Your friend wants to plan a trekking excursion. Be prepared to accept and give suggestions.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Use sentences like “We should / shouldn’t; You should /shouldn’t; we can; we must/mustn’t; we have to/we don’t have to when talking to your friends. Try to come to an agreement</a:t>
            </a: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YOU BEGIN THE CONVERSATION.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rc_mi" descr="http://sports.pppst.com/banner_sport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3116"/>
            <a:ext cx="2911475" cy="1577975"/>
          </a:xfrm>
          <a:prstGeom prst="rect">
            <a:avLst/>
          </a:prstGeom>
          <a:noFill/>
        </p:spPr>
      </p:pic>
      <p:pic>
        <p:nvPicPr>
          <p:cNvPr id="10241" name="Imagen 4" descr="https://encrypted-tbn3.gstatic.com/images?q=tbn:ANd9GcQWp2GrfJLbBzovErDoIzklMvrDkyq9z0pPJy31Z47S2cbwXmlsD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3116"/>
            <a:ext cx="2324100" cy="1684338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71472" y="571480"/>
            <a:ext cx="8572528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NIVEL INTERMEDIO    			  MODELO 3 (2nd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Term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TAREA 1: MONÓLOGO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Prepare and deliver a monologue about the sports you like and/or don’t like and say why you like it/them.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28596" y="4214818"/>
            <a:ext cx="8358214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TAREA 2: DIÁLOGO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You are with a friend at a restaurant and your mobile phone rings. You answer it and your friend is disappointed. Be prepared to apologise to him/her for it. 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Use sentences like “I’m sorry but…, I completely disagree with…, I know I shouldn’t… / I know it’s not polite…” when talking to your friend. Try to come to an agreement.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http://2.bp.blogspot.com/_prbnlrtjVDg/TGqL7EOtmtI/AAAAAAAABfE/VbNkuUL2dts/s1600/storytellin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857364"/>
            <a:ext cx="2179638" cy="1760538"/>
          </a:xfrm>
          <a:prstGeom prst="rect">
            <a:avLst/>
          </a:prstGeom>
          <a:noFill/>
        </p:spPr>
      </p:pic>
      <p:pic>
        <p:nvPicPr>
          <p:cNvPr id="9218" name="Picture 2" descr="http://peoplesdistrict.com/peoplesdistrict/wp-content/uploads/2011/10/The-Anecdote1-e13195505327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857364"/>
            <a:ext cx="1730375" cy="2003425"/>
          </a:xfrm>
          <a:prstGeom prst="rect">
            <a:avLst/>
          </a:prstGeom>
          <a:noFill/>
        </p:spPr>
      </p:pic>
      <p:pic>
        <p:nvPicPr>
          <p:cNvPr id="9217" name="irc_mi" descr="http://mybloggableday.files.wordpress.com/2011/07/545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928802"/>
            <a:ext cx="1409700" cy="1935162"/>
          </a:xfrm>
          <a:prstGeom prst="rect">
            <a:avLst/>
          </a:prstGeom>
          <a:noFill/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28596" y="500042"/>
            <a:ext cx="850109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NIVEL INTERMEDIO    			  MODELO 3 (2nd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Term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TAREA 1: MONÓLOGO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Prepare and deliver a monologue about an anecdote: a time you cheated in an exam or a time you got lost. Start your anecdote in this way: “I’m going to tell you about a time when…; This happened a few years ago…; When I was younger….”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57158" y="5000636"/>
            <a:ext cx="8429652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TAREA 2: DIÁLOGO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You are with a friend at a restaurant and his/her mobile phone rings. He/she answers it and you are disappointed. Be prepared to give mobile phone rules and to accept apologies from him/her. 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Use sentences like “I’m sorry but…, I completely disagree with…, You should/shouldn’t/must/mustn’t/have to… / I know it’s not polite…” when talking to your friend. Try to come to an agreement</a:t>
            </a: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YOU BEGIN THE CONVERSATION.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rc_mi" descr="http://saberespractico.com/wp-content/themes/imagination/Usually%20&amp;%20Used%20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71678"/>
            <a:ext cx="2552700" cy="1882775"/>
          </a:xfrm>
          <a:prstGeom prst="rect">
            <a:avLst/>
          </a:prstGeom>
          <a:noFill/>
        </p:spPr>
      </p:pic>
      <p:pic>
        <p:nvPicPr>
          <p:cNvPr id="27649" name="Imagen 4" descr="https://encrypted-tbn1.gstatic.com/images?q=tbn:ANd9GcQEwlHKHE04flR6FwWTOIrPhLgdGA3n7w_I1sLFn7E_ol8Ph6m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14554"/>
            <a:ext cx="2743200" cy="1501775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85720" y="785794"/>
            <a:ext cx="8358214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NIVEL INTERMEDIO    			  MODELO 4 (2nd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Term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 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TAREA 1: MONÓLOGO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Prepare and deliver a monologue about what you usually do and what you used to do when you were younger related to your personal life.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57158" y="4357694"/>
            <a:ext cx="850109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TAREA 2: DIÁLOGO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You are with an English friend and do not know exactly how to behave because our Spanish greeting rules are not the same as their rules. Ask him/her about English rules and be prepared to talk about our rules. 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Use a variety of modal verbs like “must/mustn’t; have to/don’t have to; should/shouldn’t” when talking to your friend. Try to come to an </a:t>
            </a:r>
            <a:r>
              <a:rPr kumimoji="0" lang="en-GB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agreement.YOU</a:t>
            </a: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BEGIN THE CONVERSATION.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57158" y="928670"/>
            <a:ext cx="835821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NIVEL INTERMEDIO    			  MODELO 4 (2nd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Term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TAREA 1: MONÓLOGO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Prepare </a:t>
            </a:r>
            <a:r>
              <a:rPr kumimoji="0" lang="en-GB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anddeliver</a:t>
            </a: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 monologue about your reading habits, that is, what you like reading either in Spanish or in any other languages. Talk about the best/worst book you have ever read.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1" name="Imagen 11" descr="http://t2.gstatic.com/images?q=tbn:ANd9GcSK2o9yl6P6aTxaEQcbHZm3UfrifYrXjpQMAKbrY9BUPaovCx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357430"/>
            <a:ext cx="5402263" cy="2065338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00034" y="4714884"/>
            <a:ext cx="8358214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TAREA 2: DIÁLOGO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You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are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English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you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are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with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Spanish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friend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who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would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like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know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exactly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how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behave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because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his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her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Spanish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greeting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rules are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not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same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as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your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rules. Be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prepared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answer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his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her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questions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and at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same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time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ask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him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her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about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_tradnl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Spanish</a:t>
            </a:r>
            <a:r>
              <a:rPr kumimoji="0" lang="es-ES_tradn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rules.</a:t>
            </a:r>
            <a:endParaRPr kumimoji="0" lang="es-ES_trad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Use a variety of modal verbs like “must/mustn’t; have to/don’t have to; should/shouldn’t” when talking to your friend. Try to come to an agreement.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272F34"/>
      </a:dk1>
      <a:lt1>
        <a:sysClr val="window" lastClr="F0F1F2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1006</Words>
  <Application>Microsoft Office PowerPoint</Application>
  <PresentationFormat>Presentación en pantalla (4:3)</PresentationFormat>
  <Paragraphs>101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Tema de Office</vt:lpstr>
      <vt:lpstr>SPEAKING TEST SHEETS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Windows uE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SPEAKING TEST SHEETS</dc:title>
  <dc:creator>WinuE</dc:creator>
  <cp:lastModifiedBy>Windows User</cp:lastModifiedBy>
  <cp:revision>3</cp:revision>
  <dcterms:created xsi:type="dcterms:W3CDTF">2014-04-21T10:44:03Z</dcterms:created>
  <dcterms:modified xsi:type="dcterms:W3CDTF">2018-03-10T12:17:13Z</dcterms:modified>
</cp:coreProperties>
</file>